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DF0322-EC09-4589-9B3E-0550F4BC51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002ECFF1-08F4-4A2F-B5D7-4184B0664165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Programa de acompañamiento y formación continua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FC4375-8090-4D67-924F-DE5D308F71E5}" type="parTrans" cxnId="{3F1703C5-4D87-40AE-9237-C9DB21DB4D98}">
      <dgm:prSet/>
      <dgm:spPr/>
      <dgm:t>
        <a:bodyPr/>
        <a:lstStyle/>
        <a:p>
          <a:endParaRPr lang="es-DO"/>
        </a:p>
      </dgm:t>
    </dgm:pt>
    <dgm:pt modelId="{4C1E1E10-0E25-46E8-830B-785849302536}" type="sibTrans" cxnId="{3F1703C5-4D87-40AE-9237-C9DB21DB4D98}">
      <dgm:prSet custT="1"/>
      <dgm:spPr/>
      <dgm:t>
        <a:bodyPr/>
        <a:lstStyle/>
        <a:p>
          <a:pPr algn="just">
            <a:lnSpc>
              <a:spcPct val="100000"/>
            </a:lnSpc>
          </a:pPr>
          <a:endParaRPr lang="es-DO" sz="800" dirty="0"/>
        </a:p>
      </dgm:t>
    </dgm:pt>
    <dgm:pt modelId="{4531D086-E441-4918-9845-8CAD713F5F9F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de Programa de Apadrinamiento y Alianzas Estratégicas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55BD0E-2E88-4C76-9C7F-75ADD8D21C68}" type="parTrans" cxnId="{D96B2A1F-DFA7-42D4-B95D-40DCCA9CCCF6}">
      <dgm:prSet/>
      <dgm:spPr/>
      <dgm:t>
        <a:bodyPr/>
        <a:lstStyle/>
        <a:p>
          <a:endParaRPr lang="es-DO"/>
        </a:p>
      </dgm:t>
    </dgm:pt>
    <dgm:pt modelId="{2390FC61-CF2A-413C-B0A6-257C47C4F925}" type="sibTrans" cxnId="{D96B2A1F-DFA7-42D4-B95D-40DCCA9CCCF6}">
      <dgm:prSet custT="1"/>
      <dgm:spPr/>
      <dgm:t>
        <a:bodyPr/>
        <a:lstStyle/>
        <a:p>
          <a:pPr algn="just"/>
          <a:endParaRPr lang="es-DO" sz="800" dirty="0"/>
        </a:p>
      </dgm:t>
    </dgm:pt>
    <dgm:pt modelId="{D48CA819-1074-42E4-9762-2C586C65AA46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de Programa de Atención </a:t>
          </a:r>
          <a:r>
            <a:rPr lang="es-DO" sz="10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Psico</a:t>
          </a:r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-integral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379390-22A4-4B83-8E30-B10779E92A22}" type="parTrans" cxnId="{9DCF191A-FCDA-4774-AC74-290134397EF7}">
      <dgm:prSet/>
      <dgm:spPr/>
      <dgm:t>
        <a:bodyPr/>
        <a:lstStyle/>
        <a:p>
          <a:endParaRPr lang="es-DO"/>
        </a:p>
      </dgm:t>
    </dgm:pt>
    <dgm:pt modelId="{D69E3E36-099C-41A4-ADC1-36CB1E6C0883}" type="sibTrans" cxnId="{9DCF191A-FCDA-4774-AC74-290134397EF7}">
      <dgm:prSet custT="1"/>
      <dgm:spPr/>
      <dgm:t>
        <a:bodyPr/>
        <a:lstStyle/>
        <a:p>
          <a:pPr algn="just">
            <a:lnSpc>
              <a:spcPct val="100000"/>
            </a:lnSpc>
          </a:pPr>
          <a:endParaRPr lang="es-DO" sz="800" dirty="0" smtClean="0"/>
        </a:p>
      </dgm:t>
    </dgm:pt>
    <dgm:pt modelId="{91032FE1-9617-4766-9A9C-1EC7759A31D2}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Diseño, planificación, y monitoreo de planes, programas y proyectos.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575554-C7E9-4C5E-9C9D-93871876093F}" type="parTrans" cxnId="{DBBFA08B-1FB0-406F-A5D1-BE8B6DED03E5}">
      <dgm:prSet/>
      <dgm:spPr/>
      <dgm:t>
        <a:bodyPr/>
        <a:lstStyle/>
        <a:p>
          <a:endParaRPr lang="es-DO"/>
        </a:p>
      </dgm:t>
    </dgm:pt>
    <dgm:pt modelId="{1D3B2F72-48C9-4400-8180-ED466A968D65}" type="sibTrans" cxnId="{DBBFA08B-1FB0-406F-A5D1-BE8B6DED03E5}">
      <dgm:prSet/>
      <dgm:spPr/>
      <dgm:t>
        <a:bodyPr/>
        <a:lstStyle/>
        <a:p>
          <a:pPr algn="just"/>
          <a:endParaRPr lang="es-DO" dirty="0"/>
        </a:p>
      </dgm:t>
    </dgm:pt>
    <dgm:pt modelId="{7B581E54-F5C2-4E75-AD1E-15155866118E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Programa de Servicios Terapéuticos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644C84-3648-4A52-8B1A-81BD6BD7E91E}" type="parTrans" cxnId="{8661F175-6E6E-467F-AF09-090B10AD022C}">
      <dgm:prSet/>
      <dgm:spPr/>
      <dgm:t>
        <a:bodyPr/>
        <a:lstStyle/>
        <a:p>
          <a:endParaRPr lang="es-DO"/>
        </a:p>
      </dgm:t>
    </dgm:pt>
    <dgm:pt modelId="{FAC6B02A-604B-4004-AF64-36B2B7C51685}" type="sibTrans" cxnId="{8661F175-6E6E-467F-AF09-090B10AD022C}">
      <dgm:prSet custT="1"/>
      <dgm:spPr/>
      <dgm:t>
        <a:bodyPr/>
        <a:lstStyle/>
        <a:p>
          <a:pPr algn="r"/>
          <a:endParaRPr lang="es-DO" sz="600" dirty="0"/>
        </a:p>
      </dgm:t>
    </dgm:pt>
    <dgm:pt modelId="{AC4CF62A-4060-425E-8F7E-256C36579477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Acompañamiento y formación a </a:t>
          </a:r>
          <a:r>
            <a:rPr lang="es-DO" sz="10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P.M.yT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6C8567-A399-48F0-AA1F-BA30DBCB7F3F}" type="parTrans" cxnId="{7945B4DB-7E36-47E4-8D1E-399DB01E1283}">
      <dgm:prSet/>
      <dgm:spPr/>
      <dgm:t>
        <a:bodyPr/>
        <a:lstStyle/>
        <a:p>
          <a:endParaRPr lang="es-DO"/>
        </a:p>
      </dgm:t>
    </dgm:pt>
    <dgm:pt modelId="{21968BF2-3F04-4393-B963-72205226F126}" type="sibTrans" cxnId="{7945B4DB-7E36-47E4-8D1E-399DB01E1283}">
      <dgm:prSet custT="1"/>
      <dgm:spPr/>
      <dgm:t>
        <a:bodyPr/>
        <a:lstStyle/>
        <a:p>
          <a:endParaRPr lang="es-DO"/>
        </a:p>
      </dgm:t>
    </dgm:pt>
    <dgm:pt modelId="{998B19AA-842D-451C-93D7-DC4FFE0A7F12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a  Personal de atención directo. (Estancias Infantiles)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4E0F76-B073-4308-A810-31309F904B01}" type="sibTrans" cxnId="{615CF471-7068-443D-8B07-BEA428A9132C}">
      <dgm:prSet custT="1"/>
      <dgm:spPr/>
      <dgm:t>
        <a:bodyPr/>
        <a:lstStyle/>
        <a:p>
          <a:pPr algn="ctr"/>
          <a:endParaRPr lang="es-DO" sz="800" dirty="0"/>
        </a:p>
      </dgm:t>
    </dgm:pt>
    <dgm:pt modelId="{1F02B85E-8063-465A-90F9-267E5B2548F9}" type="parTrans" cxnId="{615CF471-7068-443D-8B07-BEA428A9132C}">
      <dgm:prSet/>
      <dgm:spPr/>
      <dgm:t>
        <a:bodyPr/>
        <a:lstStyle/>
        <a:p>
          <a:endParaRPr lang="es-DO"/>
        </a:p>
      </dgm:t>
    </dgm:pt>
    <dgm:pt modelId="{6AAB5A8B-4631-4310-AAEA-6994FFB39407}" type="pres">
      <dgm:prSet presAssocID="{3EDF0322-EC09-4589-9B3E-0550F4BC51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BA56A16D-F003-4942-B001-017CAF2250EF}" type="pres">
      <dgm:prSet presAssocID="{91032FE1-9617-4766-9A9C-1EC7759A31D2}" presName="hierRoot1" presStyleCnt="0">
        <dgm:presLayoutVars>
          <dgm:hierBranch val="init"/>
        </dgm:presLayoutVars>
      </dgm:prSet>
      <dgm:spPr/>
    </dgm:pt>
    <dgm:pt modelId="{65B0D5FA-4E3F-4D01-A7B3-ED149391E15C}" type="pres">
      <dgm:prSet presAssocID="{91032FE1-9617-4766-9A9C-1EC7759A31D2}" presName="rootComposite1" presStyleCnt="0"/>
      <dgm:spPr/>
    </dgm:pt>
    <dgm:pt modelId="{57373EE2-BF68-4A2E-AA5C-075EFEB7C470}" type="pres">
      <dgm:prSet presAssocID="{91032FE1-9617-4766-9A9C-1EC7759A31D2}" presName="rootText1" presStyleLbl="node0" presStyleIdx="0" presStyleCnt="1" custLinFactNeighborX="-49098" custLinFactNeighborY="-197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7EBD380E-E1FC-4B1B-B5F7-BDFC1EEF4DC4}" type="pres">
      <dgm:prSet presAssocID="{91032FE1-9617-4766-9A9C-1EC7759A31D2}" presName="rootConnector1" presStyleLbl="node1" presStyleIdx="0" presStyleCnt="0"/>
      <dgm:spPr/>
      <dgm:t>
        <a:bodyPr/>
        <a:lstStyle/>
        <a:p>
          <a:endParaRPr lang="es-DO"/>
        </a:p>
      </dgm:t>
    </dgm:pt>
    <dgm:pt modelId="{29E458E2-BF92-467E-BA6C-C81EE4A2DAE9}" type="pres">
      <dgm:prSet presAssocID="{91032FE1-9617-4766-9A9C-1EC7759A31D2}" presName="hierChild2" presStyleCnt="0"/>
      <dgm:spPr/>
    </dgm:pt>
    <dgm:pt modelId="{361D856F-4240-481C-B693-0E93B4A07654}" type="pres">
      <dgm:prSet presAssocID="{91032FE1-9617-4766-9A9C-1EC7759A31D2}" presName="hierChild3" presStyleCnt="0"/>
      <dgm:spPr/>
    </dgm:pt>
    <dgm:pt modelId="{D23E37BB-DF6A-46A5-8E46-B8040893192E}" type="pres">
      <dgm:prSet presAssocID="{B4644C84-3648-4A52-8B1A-81BD6BD7E91E}" presName="Name111" presStyleLbl="parChTrans1D2" presStyleIdx="0" presStyleCnt="4"/>
      <dgm:spPr/>
      <dgm:t>
        <a:bodyPr/>
        <a:lstStyle/>
        <a:p>
          <a:endParaRPr lang="es-DO"/>
        </a:p>
      </dgm:t>
    </dgm:pt>
    <dgm:pt modelId="{1F9AEE92-1E18-4801-969D-279C15588A8D}" type="pres">
      <dgm:prSet presAssocID="{7B581E54-F5C2-4E75-AD1E-15155866118E}" presName="hierRoot3" presStyleCnt="0">
        <dgm:presLayoutVars>
          <dgm:hierBranch val="init"/>
        </dgm:presLayoutVars>
      </dgm:prSet>
      <dgm:spPr/>
    </dgm:pt>
    <dgm:pt modelId="{421B60BC-5E02-4D17-8D6F-E34AB50B33D4}" type="pres">
      <dgm:prSet presAssocID="{7B581E54-F5C2-4E75-AD1E-15155866118E}" presName="rootComposite3" presStyleCnt="0"/>
      <dgm:spPr/>
    </dgm:pt>
    <dgm:pt modelId="{D32073E1-5E01-415A-9EF3-D92C9A9B3CED}" type="pres">
      <dgm:prSet presAssocID="{7B581E54-F5C2-4E75-AD1E-15155866118E}" presName="rootText3" presStyleLbl="asst1" presStyleIdx="0" presStyleCnt="6" custLinFactNeighborX="-74652" custLinFactNeighborY="-30198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22939219-8CCE-471A-BF29-D1743810FACF}" type="pres">
      <dgm:prSet presAssocID="{7B581E54-F5C2-4E75-AD1E-15155866118E}" presName="rootConnector3" presStyleLbl="asst1" presStyleIdx="0" presStyleCnt="6"/>
      <dgm:spPr/>
      <dgm:t>
        <a:bodyPr/>
        <a:lstStyle/>
        <a:p>
          <a:endParaRPr lang="es-DO"/>
        </a:p>
      </dgm:t>
    </dgm:pt>
    <dgm:pt modelId="{C671AF91-8DBE-433C-BE39-D4E0F88262D6}" type="pres">
      <dgm:prSet presAssocID="{7B581E54-F5C2-4E75-AD1E-15155866118E}" presName="hierChild6" presStyleCnt="0"/>
      <dgm:spPr/>
    </dgm:pt>
    <dgm:pt modelId="{D3044C2E-F3A6-4DAA-98CA-07713A85AAC6}" type="pres">
      <dgm:prSet presAssocID="{7B581E54-F5C2-4E75-AD1E-15155866118E}" presName="hierChild7" presStyleCnt="0"/>
      <dgm:spPr/>
    </dgm:pt>
    <dgm:pt modelId="{36CBCB8E-C6CA-4A67-8159-87FE4E859F21}" type="pres">
      <dgm:prSet presAssocID="{04FC4375-8090-4D67-924F-DE5D308F71E5}" presName="Name111" presStyleLbl="parChTrans1D2" presStyleIdx="1" presStyleCnt="4"/>
      <dgm:spPr/>
      <dgm:t>
        <a:bodyPr/>
        <a:lstStyle/>
        <a:p>
          <a:endParaRPr lang="es-DO"/>
        </a:p>
      </dgm:t>
    </dgm:pt>
    <dgm:pt modelId="{3A419E65-7ADF-4946-B043-47632A347630}" type="pres">
      <dgm:prSet presAssocID="{002ECFF1-08F4-4A2F-B5D7-4184B0664165}" presName="hierRoot3" presStyleCnt="0">
        <dgm:presLayoutVars>
          <dgm:hierBranch val="init"/>
        </dgm:presLayoutVars>
      </dgm:prSet>
      <dgm:spPr/>
    </dgm:pt>
    <dgm:pt modelId="{F09A1BD3-CD78-4170-816D-19BFC2C0A6EA}" type="pres">
      <dgm:prSet presAssocID="{002ECFF1-08F4-4A2F-B5D7-4184B0664165}" presName="rootComposite3" presStyleCnt="0"/>
      <dgm:spPr/>
    </dgm:pt>
    <dgm:pt modelId="{499523A2-839B-4E3F-8714-98762BB7BF95}" type="pres">
      <dgm:prSet presAssocID="{002ECFF1-08F4-4A2F-B5D7-4184B0664165}" presName="rootText3" presStyleLbl="asst1" presStyleIdx="1" presStyleCnt="6" custLinFactNeighborX="-91692" custLinFactNeighborY="-10690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A63B9D65-91DA-4693-A2E1-C653090EC00F}" type="pres">
      <dgm:prSet presAssocID="{002ECFF1-08F4-4A2F-B5D7-4184B0664165}" presName="rootConnector3" presStyleLbl="asst1" presStyleIdx="1" presStyleCnt="6"/>
      <dgm:spPr/>
      <dgm:t>
        <a:bodyPr/>
        <a:lstStyle/>
        <a:p>
          <a:endParaRPr lang="es-DO"/>
        </a:p>
      </dgm:t>
    </dgm:pt>
    <dgm:pt modelId="{F351E11D-FC22-4851-B787-6A4EE7012828}" type="pres">
      <dgm:prSet presAssocID="{002ECFF1-08F4-4A2F-B5D7-4184B0664165}" presName="hierChild6" presStyleCnt="0"/>
      <dgm:spPr/>
    </dgm:pt>
    <dgm:pt modelId="{87DC8A5F-1FEA-42EB-B076-2FFBAFBAF909}" type="pres">
      <dgm:prSet presAssocID="{002ECFF1-08F4-4A2F-B5D7-4184B0664165}" presName="hierChild7" presStyleCnt="0"/>
      <dgm:spPr/>
    </dgm:pt>
    <dgm:pt modelId="{07124DF8-120C-4166-8B18-BF6776A68639}" type="pres">
      <dgm:prSet presAssocID="{1F02B85E-8063-465A-90F9-267E5B2548F9}" presName="Name111" presStyleLbl="parChTrans1D3" presStyleIdx="0" presStyleCnt="2"/>
      <dgm:spPr/>
      <dgm:t>
        <a:bodyPr/>
        <a:lstStyle/>
        <a:p>
          <a:endParaRPr lang="es-DO"/>
        </a:p>
      </dgm:t>
    </dgm:pt>
    <dgm:pt modelId="{EA1E453A-9784-40EF-9DD8-CCC2F8F80DC1}" type="pres">
      <dgm:prSet presAssocID="{998B19AA-842D-451C-93D7-DC4FFE0A7F12}" presName="hierRoot3" presStyleCnt="0">
        <dgm:presLayoutVars>
          <dgm:hierBranch val="init"/>
        </dgm:presLayoutVars>
      </dgm:prSet>
      <dgm:spPr/>
    </dgm:pt>
    <dgm:pt modelId="{D89EABC0-91EB-40F3-8B3C-44B27D864C2F}" type="pres">
      <dgm:prSet presAssocID="{998B19AA-842D-451C-93D7-DC4FFE0A7F12}" presName="rootComposite3" presStyleCnt="0"/>
      <dgm:spPr/>
    </dgm:pt>
    <dgm:pt modelId="{96BB7CDD-7C84-428D-9913-5A0C0BBB78D0}" type="pres">
      <dgm:prSet presAssocID="{998B19AA-842D-451C-93D7-DC4FFE0A7F12}" presName="rootText3" presStyleLbl="asst1" presStyleIdx="2" presStyleCnt="6" custLinFactX="-15447" custLinFactNeighborX="-100000" custLinFactNeighborY="-420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27AB6E64-A613-4D13-96BA-E944CF1405F9}" type="pres">
      <dgm:prSet presAssocID="{998B19AA-842D-451C-93D7-DC4FFE0A7F12}" presName="rootConnector3" presStyleLbl="asst1" presStyleIdx="2" presStyleCnt="6"/>
      <dgm:spPr/>
      <dgm:t>
        <a:bodyPr/>
        <a:lstStyle/>
        <a:p>
          <a:endParaRPr lang="es-DO"/>
        </a:p>
      </dgm:t>
    </dgm:pt>
    <dgm:pt modelId="{C80C0969-A00E-4BB3-96FA-67E757B6FF52}" type="pres">
      <dgm:prSet presAssocID="{998B19AA-842D-451C-93D7-DC4FFE0A7F12}" presName="hierChild6" presStyleCnt="0"/>
      <dgm:spPr/>
    </dgm:pt>
    <dgm:pt modelId="{22738B96-23C7-44BE-89FF-177A86528311}" type="pres">
      <dgm:prSet presAssocID="{998B19AA-842D-451C-93D7-DC4FFE0A7F12}" presName="hierChild7" presStyleCnt="0"/>
      <dgm:spPr/>
    </dgm:pt>
    <dgm:pt modelId="{61E02699-D7AA-4FB5-A16A-3A6CA2D308D4}" type="pres">
      <dgm:prSet presAssocID="{C06C8567-A399-48F0-AA1F-BA30DBCB7F3F}" presName="Name111" presStyleLbl="parChTrans1D3" presStyleIdx="1" presStyleCnt="2"/>
      <dgm:spPr/>
      <dgm:t>
        <a:bodyPr/>
        <a:lstStyle/>
        <a:p>
          <a:endParaRPr lang="es-DO"/>
        </a:p>
      </dgm:t>
    </dgm:pt>
    <dgm:pt modelId="{4052CC2E-E7AF-434B-922B-BD54CA8D5B9C}" type="pres">
      <dgm:prSet presAssocID="{AC4CF62A-4060-425E-8F7E-256C36579477}" presName="hierRoot3" presStyleCnt="0">
        <dgm:presLayoutVars>
          <dgm:hierBranch val="init"/>
        </dgm:presLayoutVars>
      </dgm:prSet>
      <dgm:spPr/>
    </dgm:pt>
    <dgm:pt modelId="{6D8FE735-2953-4572-AD6B-474768978F88}" type="pres">
      <dgm:prSet presAssocID="{AC4CF62A-4060-425E-8F7E-256C36579477}" presName="rootComposite3" presStyleCnt="0"/>
      <dgm:spPr/>
    </dgm:pt>
    <dgm:pt modelId="{BC72B2CE-8271-4E81-8893-71CA4A77B9F8}" type="pres">
      <dgm:prSet presAssocID="{AC4CF62A-4060-425E-8F7E-256C36579477}" presName="rootText3" presStyleLbl="asst1" presStyleIdx="3" presStyleCnt="6" custLinFactNeighborX="-51399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F0C9C764-DAFD-48A1-9434-2E1754D9A4DD}" type="pres">
      <dgm:prSet presAssocID="{AC4CF62A-4060-425E-8F7E-256C36579477}" presName="rootConnector3" presStyleLbl="asst1" presStyleIdx="3" presStyleCnt="6"/>
      <dgm:spPr/>
      <dgm:t>
        <a:bodyPr/>
        <a:lstStyle/>
        <a:p>
          <a:endParaRPr lang="es-DO"/>
        </a:p>
      </dgm:t>
    </dgm:pt>
    <dgm:pt modelId="{662ECF3C-1ED9-4BA1-A090-9EC38E154F0D}" type="pres">
      <dgm:prSet presAssocID="{AC4CF62A-4060-425E-8F7E-256C36579477}" presName="hierChild6" presStyleCnt="0"/>
      <dgm:spPr/>
    </dgm:pt>
    <dgm:pt modelId="{996D101A-33C1-46FC-B418-974286C77F23}" type="pres">
      <dgm:prSet presAssocID="{AC4CF62A-4060-425E-8F7E-256C36579477}" presName="hierChild7" presStyleCnt="0"/>
      <dgm:spPr/>
    </dgm:pt>
    <dgm:pt modelId="{55963355-7458-4B82-A7A0-0172B7847077}" type="pres">
      <dgm:prSet presAssocID="{6D55BD0E-2E88-4C76-9C7F-75ADD8D21C68}" presName="Name111" presStyleLbl="parChTrans1D2" presStyleIdx="2" presStyleCnt="4"/>
      <dgm:spPr/>
      <dgm:t>
        <a:bodyPr/>
        <a:lstStyle/>
        <a:p>
          <a:endParaRPr lang="es-DO"/>
        </a:p>
      </dgm:t>
    </dgm:pt>
    <dgm:pt modelId="{C258167B-1FDA-4300-88C3-1549F0116518}" type="pres">
      <dgm:prSet presAssocID="{4531D086-E441-4918-9845-8CAD713F5F9F}" presName="hierRoot3" presStyleCnt="0">
        <dgm:presLayoutVars>
          <dgm:hierBranch val="init"/>
        </dgm:presLayoutVars>
      </dgm:prSet>
      <dgm:spPr/>
    </dgm:pt>
    <dgm:pt modelId="{45BF9A74-30ED-459A-BB76-F2295C54BB30}" type="pres">
      <dgm:prSet presAssocID="{4531D086-E441-4918-9845-8CAD713F5F9F}" presName="rootComposite3" presStyleCnt="0"/>
      <dgm:spPr/>
    </dgm:pt>
    <dgm:pt modelId="{B932CABC-27B2-4D41-8B8E-2BB9B48A2F2B}" type="pres">
      <dgm:prSet presAssocID="{4531D086-E441-4918-9845-8CAD713F5F9F}" presName="rootText3" presStyleLbl="asst1" presStyleIdx="4" presStyleCnt="6" custLinFactX="100000" custLinFactY="-100000" custLinFactNeighborX="107396" custLinFactNeighborY="-193390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418CFC41-5285-42B6-8783-BEC1FE63A942}" type="pres">
      <dgm:prSet presAssocID="{4531D086-E441-4918-9845-8CAD713F5F9F}" presName="rootConnector3" presStyleLbl="asst1" presStyleIdx="4" presStyleCnt="6"/>
      <dgm:spPr/>
      <dgm:t>
        <a:bodyPr/>
        <a:lstStyle/>
        <a:p>
          <a:endParaRPr lang="es-DO"/>
        </a:p>
      </dgm:t>
    </dgm:pt>
    <dgm:pt modelId="{4941D565-7C68-41DA-ACFA-10D305A9A721}" type="pres">
      <dgm:prSet presAssocID="{4531D086-E441-4918-9845-8CAD713F5F9F}" presName="hierChild6" presStyleCnt="0"/>
      <dgm:spPr/>
    </dgm:pt>
    <dgm:pt modelId="{30487E8E-7A33-4C9A-B5E3-229AEB357CD5}" type="pres">
      <dgm:prSet presAssocID="{4531D086-E441-4918-9845-8CAD713F5F9F}" presName="hierChild7" presStyleCnt="0"/>
      <dgm:spPr/>
    </dgm:pt>
    <dgm:pt modelId="{4B53D8AB-61ED-408D-AF01-03A3E5282B78}" type="pres">
      <dgm:prSet presAssocID="{E0379390-22A4-4B83-8E30-B10779E92A22}" presName="Name111" presStyleLbl="parChTrans1D2" presStyleIdx="3" presStyleCnt="4"/>
      <dgm:spPr/>
      <dgm:t>
        <a:bodyPr/>
        <a:lstStyle/>
        <a:p>
          <a:endParaRPr lang="es-DO"/>
        </a:p>
      </dgm:t>
    </dgm:pt>
    <dgm:pt modelId="{EFD4970F-5165-41E8-B084-2F3939C1739A}" type="pres">
      <dgm:prSet presAssocID="{D48CA819-1074-42E4-9762-2C586C65AA46}" presName="hierRoot3" presStyleCnt="0">
        <dgm:presLayoutVars>
          <dgm:hierBranch val="init"/>
        </dgm:presLayoutVars>
      </dgm:prSet>
      <dgm:spPr/>
    </dgm:pt>
    <dgm:pt modelId="{6D35ECF8-01EE-41AC-8B34-C98447749BD5}" type="pres">
      <dgm:prSet presAssocID="{D48CA819-1074-42E4-9762-2C586C65AA46}" presName="rootComposite3" presStyleCnt="0"/>
      <dgm:spPr/>
    </dgm:pt>
    <dgm:pt modelId="{2B3B9A81-AB66-43AB-9114-5FDE05450229}" type="pres">
      <dgm:prSet presAssocID="{D48CA819-1074-42E4-9762-2C586C65AA46}" presName="rootText3" presStyleLbl="asst1" presStyleIdx="5" presStyleCnt="6" custLinFactX="100000" custLinFactY="-170180" custLinFactNeighborX="115184" custLinFactNeighborY="-200000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91EC4CF8-DD1D-4BB8-AEF0-9BD26ADD0F81}" type="pres">
      <dgm:prSet presAssocID="{D48CA819-1074-42E4-9762-2C586C65AA46}" presName="rootConnector3" presStyleLbl="asst1" presStyleIdx="5" presStyleCnt="6"/>
      <dgm:spPr/>
      <dgm:t>
        <a:bodyPr/>
        <a:lstStyle/>
        <a:p>
          <a:endParaRPr lang="es-DO"/>
        </a:p>
      </dgm:t>
    </dgm:pt>
    <dgm:pt modelId="{45A38ACF-04BF-4AA5-BDDB-9F24EE36D532}" type="pres">
      <dgm:prSet presAssocID="{D48CA819-1074-42E4-9762-2C586C65AA46}" presName="hierChild6" presStyleCnt="0"/>
      <dgm:spPr/>
    </dgm:pt>
    <dgm:pt modelId="{F4255C62-8A9C-46A1-B04C-946AD6EB5A96}" type="pres">
      <dgm:prSet presAssocID="{D48CA819-1074-42E4-9762-2C586C65AA46}" presName="hierChild7" presStyleCnt="0"/>
      <dgm:spPr/>
    </dgm:pt>
  </dgm:ptLst>
  <dgm:cxnLst>
    <dgm:cxn modelId="{D96B2A1F-DFA7-42D4-B95D-40DCCA9CCCF6}" srcId="{91032FE1-9617-4766-9A9C-1EC7759A31D2}" destId="{4531D086-E441-4918-9845-8CAD713F5F9F}" srcOrd="2" destOrd="0" parTransId="{6D55BD0E-2E88-4C76-9C7F-75ADD8D21C68}" sibTransId="{2390FC61-CF2A-413C-B0A6-257C47C4F925}"/>
    <dgm:cxn modelId="{48C0E07F-55A0-488E-953B-D5CE8A49F102}" type="presOf" srcId="{998B19AA-842D-451C-93D7-DC4FFE0A7F12}" destId="{27AB6E64-A613-4D13-96BA-E944CF1405F9}" srcOrd="1" destOrd="0" presId="urn:microsoft.com/office/officeart/2005/8/layout/orgChart1"/>
    <dgm:cxn modelId="{3F1703C5-4D87-40AE-9237-C9DB21DB4D98}" srcId="{91032FE1-9617-4766-9A9C-1EC7759A31D2}" destId="{002ECFF1-08F4-4A2F-B5D7-4184B0664165}" srcOrd="1" destOrd="0" parTransId="{04FC4375-8090-4D67-924F-DE5D308F71E5}" sibTransId="{4C1E1E10-0E25-46E8-830B-785849302536}"/>
    <dgm:cxn modelId="{BDC09681-8640-4BD9-8989-0752430EF86D}" type="presOf" srcId="{D48CA819-1074-42E4-9762-2C586C65AA46}" destId="{2B3B9A81-AB66-43AB-9114-5FDE05450229}" srcOrd="0" destOrd="0" presId="urn:microsoft.com/office/officeart/2005/8/layout/orgChart1"/>
    <dgm:cxn modelId="{FE47C4EE-7FE5-4FF2-9D29-6E2E58589FE3}" type="presOf" srcId="{04FC4375-8090-4D67-924F-DE5D308F71E5}" destId="{36CBCB8E-C6CA-4A67-8159-87FE4E859F21}" srcOrd="0" destOrd="0" presId="urn:microsoft.com/office/officeart/2005/8/layout/orgChart1"/>
    <dgm:cxn modelId="{9DCF191A-FCDA-4774-AC74-290134397EF7}" srcId="{91032FE1-9617-4766-9A9C-1EC7759A31D2}" destId="{D48CA819-1074-42E4-9762-2C586C65AA46}" srcOrd="3" destOrd="0" parTransId="{E0379390-22A4-4B83-8E30-B10779E92A22}" sibTransId="{D69E3E36-099C-41A4-ADC1-36CB1E6C0883}"/>
    <dgm:cxn modelId="{08B28B5F-AFB1-4F88-8D65-1FC4CF83EAEB}" type="presOf" srcId="{4531D086-E441-4918-9845-8CAD713F5F9F}" destId="{B932CABC-27B2-4D41-8B8E-2BB9B48A2F2B}" srcOrd="0" destOrd="0" presId="urn:microsoft.com/office/officeart/2005/8/layout/orgChart1"/>
    <dgm:cxn modelId="{58016D55-AF6E-4F96-BC8A-551DB063914E}" type="presOf" srcId="{1F02B85E-8063-465A-90F9-267E5B2548F9}" destId="{07124DF8-120C-4166-8B18-BF6776A68639}" srcOrd="0" destOrd="0" presId="urn:microsoft.com/office/officeart/2005/8/layout/orgChart1"/>
    <dgm:cxn modelId="{777426D9-D167-40E1-BD60-65FBFD08ED13}" type="presOf" srcId="{B4644C84-3648-4A52-8B1A-81BD6BD7E91E}" destId="{D23E37BB-DF6A-46A5-8E46-B8040893192E}" srcOrd="0" destOrd="0" presId="urn:microsoft.com/office/officeart/2005/8/layout/orgChart1"/>
    <dgm:cxn modelId="{5B5992F7-C626-4F62-BDE8-09F73F0EBD97}" type="presOf" srcId="{C06C8567-A399-48F0-AA1F-BA30DBCB7F3F}" destId="{61E02699-D7AA-4FB5-A16A-3A6CA2D308D4}" srcOrd="0" destOrd="0" presId="urn:microsoft.com/office/officeart/2005/8/layout/orgChart1"/>
    <dgm:cxn modelId="{A3E90F0F-F004-4636-A527-1994153B93A2}" type="presOf" srcId="{91032FE1-9617-4766-9A9C-1EC7759A31D2}" destId="{57373EE2-BF68-4A2E-AA5C-075EFEB7C470}" srcOrd="0" destOrd="0" presId="urn:microsoft.com/office/officeart/2005/8/layout/orgChart1"/>
    <dgm:cxn modelId="{323AD42A-9FFF-4A9C-86C7-20575E3C9B76}" type="presOf" srcId="{002ECFF1-08F4-4A2F-B5D7-4184B0664165}" destId="{A63B9D65-91DA-4693-A2E1-C653090EC00F}" srcOrd="1" destOrd="0" presId="urn:microsoft.com/office/officeart/2005/8/layout/orgChart1"/>
    <dgm:cxn modelId="{7D88378A-DE1A-4A13-A600-054DC2587FD7}" type="presOf" srcId="{4531D086-E441-4918-9845-8CAD713F5F9F}" destId="{418CFC41-5285-42B6-8783-BEC1FE63A942}" srcOrd="1" destOrd="0" presId="urn:microsoft.com/office/officeart/2005/8/layout/orgChart1"/>
    <dgm:cxn modelId="{C372D012-5C59-4C7A-9300-5BD34F0FE2AF}" type="presOf" srcId="{E0379390-22A4-4B83-8E30-B10779E92A22}" destId="{4B53D8AB-61ED-408D-AF01-03A3E5282B78}" srcOrd="0" destOrd="0" presId="urn:microsoft.com/office/officeart/2005/8/layout/orgChart1"/>
    <dgm:cxn modelId="{1D315234-2331-42DB-8B0C-AAB57483A465}" type="presOf" srcId="{998B19AA-842D-451C-93D7-DC4FFE0A7F12}" destId="{96BB7CDD-7C84-428D-9913-5A0C0BBB78D0}" srcOrd="0" destOrd="0" presId="urn:microsoft.com/office/officeart/2005/8/layout/orgChart1"/>
    <dgm:cxn modelId="{274D0E31-40D6-4CD1-BB2F-CC3C425CBADA}" type="presOf" srcId="{7B581E54-F5C2-4E75-AD1E-15155866118E}" destId="{22939219-8CCE-471A-BF29-D1743810FACF}" srcOrd="1" destOrd="0" presId="urn:microsoft.com/office/officeart/2005/8/layout/orgChart1"/>
    <dgm:cxn modelId="{615CF471-7068-443D-8B07-BEA428A9132C}" srcId="{002ECFF1-08F4-4A2F-B5D7-4184B0664165}" destId="{998B19AA-842D-451C-93D7-DC4FFE0A7F12}" srcOrd="0" destOrd="0" parTransId="{1F02B85E-8063-465A-90F9-267E5B2548F9}" sibTransId="{B44E0F76-B073-4308-A810-31309F904B01}"/>
    <dgm:cxn modelId="{D2C5781E-B8AE-48D8-8801-69BBC2BF7394}" type="presOf" srcId="{3EDF0322-EC09-4589-9B3E-0550F4BC51A3}" destId="{6AAB5A8B-4631-4310-AAEA-6994FFB39407}" srcOrd="0" destOrd="0" presId="urn:microsoft.com/office/officeart/2005/8/layout/orgChart1"/>
    <dgm:cxn modelId="{FC581781-DF1B-4D2C-B967-6D1914A3F94B}" type="presOf" srcId="{AC4CF62A-4060-425E-8F7E-256C36579477}" destId="{BC72B2CE-8271-4E81-8893-71CA4A77B9F8}" srcOrd="0" destOrd="0" presId="urn:microsoft.com/office/officeart/2005/8/layout/orgChart1"/>
    <dgm:cxn modelId="{7A8CD4ED-5389-4E55-848E-C8C578ABF169}" type="presOf" srcId="{91032FE1-9617-4766-9A9C-1EC7759A31D2}" destId="{7EBD380E-E1FC-4B1B-B5F7-BDFC1EEF4DC4}" srcOrd="1" destOrd="0" presId="urn:microsoft.com/office/officeart/2005/8/layout/orgChart1"/>
    <dgm:cxn modelId="{1D56D08F-F1B4-401A-9B48-EB90C71A56EC}" type="presOf" srcId="{7B581E54-F5C2-4E75-AD1E-15155866118E}" destId="{D32073E1-5E01-415A-9EF3-D92C9A9B3CED}" srcOrd="0" destOrd="0" presId="urn:microsoft.com/office/officeart/2005/8/layout/orgChart1"/>
    <dgm:cxn modelId="{CAD25CAB-1E3E-4284-8656-15CB52FA2DD8}" type="presOf" srcId="{D48CA819-1074-42E4-9762-2C586C65AA46}" destId="{91EC4CF8-DD1D-4BB8-AEF0-9BD26ADD0F81}" srcOrd="1" destOrd="0" presId="urn:microsoft.com/office/officeart/2005/8/layout/orgChart1"/>
    <dgm:cxn modelId="{423BB0DA-58C1-4D1F-A6A4-37716A42086A}" type="presOf" srcId="{002ECFF1-08F4-4A2F-B5D7-4184B0664165}" destId="{499523A2-839B-4E3F-8714-98762BB7BF95}" srcOrd="0" destOrd="0" presId="urn:microsoft.com/office/officeart/2005/8/layout/orgChart1"/>
    <dgm:cxn modelId="{8661F175-6E6E-467F-AF09-090B10AD022C}" srcId="{91032FE1-9617-4766-9A9C-1EC7759A31D2}" destId="{7B581E54-F5C2-4E75-AD1E-15155866118E}" srcOrd="0" destOrd="0" parTransId="{B4644C84-3648-4A52-8B1A-81BD6BD7E91E}" sibTransId="{FAC6B02A-604B-4004-AF64-36B2B7C51685}"/>
    <dgm:cxn modelId="{BD1C8ECA-86B0-46A5-BEA7-245FDD7BDD51}" type="presOf" srcId="{6D55BD0E-2E88-4C76-9C7F-75ADD8D21C68}" destId="{55963355-7458-4B82-A7A0-0172B7847077}" srcOrd="0" destOrd="0" presId="urn:microsoft.com/office/officeart/2005/8/layout/orgChart1"/>
    <dgm:cxn modelId="{FABB646E-453D-42D7-8315-2198BA8ADB28}" type="presOf" srcId="{AC4CF62A-4060-425E-8F7E-256C36579477}" destId="{F0C9C764-DAFD-48A1-9434-2E1754D9A4DD}" srcOrd="1" destOrd="0" presId="urn:microsoft.com/office/officeart/2005/8/layout/orgChart1"/>
    <dgm:cxn modelId="{DBBFA08B-1FB0-406F-A5D1-BE8B6DED03E5}" srcId="{3EDF0322-EC09-4589-9B3E-0550F4BC51A3}" destId="{91032FE1-9617-4766-9A9C-1EC7759A31D2}" srcOrd="0" destOrd="0" parTransId="{1A575554-C7E9-4C5E-9C9D-93871876093F}" sibTransId="{1D3B2F72-48C9-4400-8180-ED466A968D65}"/>
    <dgm:cxn modelId="{7945B4DB-7E36-47E4-8D1E-399DB01E1283}" srcId="{002ECFF1-08F4-4A2F-B5D7-4184B0664165}" destId="{AC4CF62A-4060-425E-8F7E-256C36579477}" srcOrd="1" destOrd="0" parTransId="{C06C8567-A399-48F0-AA1F-BA30DBCB7F3F}" sibTransId="{21968BF2-3F04-4393-B963-72205226F126}"/>
    <dgm:cxn modelId="{27FE5F33-6984-4710-AD50-AB761B9822D4}" type="presParOf" srcId="{6AAB5A8B-4631-4310-AAEA-6994FFB39407}" destId="{BA56A16D-F003-4942-B001-017CAF2250EF}" srcOrd="0" destOrd="0" presId="urn:microsoft.com/office/officeart/2005/8/layout/orgChart1"/>
    <dgm:cxn modelId="{357610D4-EEDD-4BB7-9A0D-FAD2608EED6B}" type="presParOf" srcId="{BA56A16D-F003-4942-B001-017CAF2250EF}" destId="{65B0D5FA-4E3F-4D01-A7B3-ED149391E15C}" srcOrd="0" destOrd="0" presId="urn:microsoft.com/office/officeart/2005/8/layout/orgChart1"/>
    <dgm:cxn modelId="{44FD2B05-6DB3-499A-9F0C-2FC7F0706B34}" type="presParOf" srcId="{65B0D5FA-4E3F-4D01-A7B3-ED149391E15C}" destId="{57373EE2-BF68-4A2E-AA5C-075EFEB7C470}" srcOrd="0" destOrd="0" presId="urn:microsoft.com/office/officeart/2005/8/layout/orgChart1"/>
    <dgm:cxn modelId="{D3A67876-9338-40C0-B12B-DA62EC80B740}" type="presParOf" srcId="{65B0D5FA-4E3F-4D01-A7B3-ED149391E15C}" destId="{7EBD380E-E1FC-4B1B-B5F7-BDFC1EEF4DC4}" srcOrd="1" destOrd="0" presId="urn:microsoft.com/office/officeart/2005/8/layout/orgChart1"/>
    <dgm:cxn modelId="{7CF057D4-DA81-4B6A-90F6-A3BE0AAD1375}" type="presParOf" srcId="{BA56A16D-F003-4942-B001-017CAF2250EF}" destId="{29E458E2-BF92-467E-BA6C-C81EE4A2DAE9}" srcOrd="1" destOrd="0" presId="urn:microsoft.com/office/officeart/2005/8/layout/orgChart1"/>
    <dgm:cxn modelId="{12D70FC5-E132-43DC-B72C-0E750837BD68}" type="presParOf" srcId="{BA56A16D-F003-4942-B001-017CAF2250EF}" destId="{361D856F-4240-481C-B693-0E93B4A07654}" srcOrd="2" destOrd="0" presId="urn:microsoft.com/office/officeart/2005/8/layout/orgChart1"/>
    <dgm:cxn modelId="{941FD913-55AF-4F91-A56D-9E144B80B7A5}" type="presParOf" srcId="{361D856F-4240-481C-B693-0E93B4A07654}" destId="{D23E37BB-DF6A-46A5-8E46-B8040893192E}" srcOrd="0" destOrd="0" presId="urn:microsoft.com/office/officeart/2005/8/layout/orgChart1"/>
    <dgm:cxn modelId="{999B80B5-7B5D-455A-8D22-DD1B4EA3C0DC}" type="presParOf" srcId="{361D856F-4240-481C-B693-0E93B4A07654}" destId="{1F9AEE92-1E18-4801-969D-279C15588A8D}" srcOrd="1" destOrd="0" presId="urn:microsoft.com/office/officeart/2005/8/layout/orgChart1"/>
    <dgm:cxn modelId="{46F80F50-05ED-4066-8615-4728C2A5562B}" type="presParOf" srcId="{1F9AEE92-1E18-4801-969D-279C15588A8D}" destId="{421B60BC-5E02-4D17-8D6F-E34AB50B33D4}" srcOrd="0" destOrd="0" presId="urn:microsoft.com/office/officeart/2005/8/layout/orgChart1"/>
    <dgm:cxn modelId="{A037B820-88C2-4D7B-86A3-621E48945DDD}" type="presParOf" srcId="{421B60BC-5E02-4D17-8D6F-E34AB50B33D4}" destId="{D32073E1-5E01-415A-9EF3-D92C9A9B3CED}" srcOrd="0" destOrd="0" presId="urn:microsoft.com/office/officeart/2005/8/layout/orgChart1"/>
    <dgm:cxn modelId="{01B56038-E5F4-4B07-BDC1-70C041DF1E56}" type="presParOf" srcId="{421B60BC-5E02-4D17-8D6F-E34AB50B33D4}" destId="{22939219-8CCE-471A-BF29-D1743810FACF}" srcOrd="1" destOrd="0" presId="urn:microsoft.com/office/officeart/2005/8/layout/orgChart1"/>
    <dgm:cxn modelId="{0D1C51D6-71AD-4D08-BEEF-96FD25FE9427}" type="presParOf" srcId="{1F9AEE92-1E18-4801-969D-279C15588A8D}" destId="{C671AF91-8DBE-433C-BE39-D4E0F88262D6}" srcOrd="1" destOrd="0" presId="urn:microsoft.com/office/officeart/2005/8/layout/orgChart1"/>
    <dgm:cxn modelId="{89F7195E-771C-4D2A-8564-726AB12C4EBC}" type="presParOf" srcId="{1F9AEE92-1E18-4801-969D-279C15588A8D}" destId="{D3044C2E-F3A6-4DAA-98CA-07713A85AAC6}" srcOrd="2" destOrd="0" presId="urn:microsoft.com/office/officeart/2005/8/layout/orgChart1"/>
    <dgm:cxn modelId="{85E32215-0D2B-4FE5-9E0C-A95ACE5DA106}" type="presParOf" srcId="{361D856F-4240-481C-B693-0E93B4A07654}" destId="{36CBCB8E-C6CA-4A67-8159-87FE4E859F21}" srcOrd="2" destOrd="0" presId="urn:microsoft.com/office/officeart/2005/8/layout/orgChart1"/>
    <dgm:cxn modelId="{7E674715-8F72-4041-AA86-940301DC4EF8}" type="presParOf" srcId="{361D856F-4240-481C-B693-0E93B4A07654}" destId="{3A419E65-7ADF-4946-B043-47632A347630}" srcOrd="3" destOrd="0" presId="urn:microsoft.com/office/officeart/2005/8/layout/orgChart1"/>
    <dgm:cxn modelId="{6A5F69E9-F678-49F8-B4A1-C248E5023F35}" type="presParOf" srcId="{3A419E65-7ADF-4946-B043-47632A347630}" destId="{F09A1BD3-CD78-4170-816D-19BFC2C0A6EA}" srcOrd="0" destOrd="0" presId="urn:microsoft.com/office/officeart/2005/8/layout/orgChart1"/>
    <dgm:cxn modelId="{3D280D3F-83E7-4357-8B12-A6F225515731}" type="presParOf" srcId="{F09A1BD3-CD78-4170-816D-19BFC2C0A6EA}" destId="{499523A2-839B-4E3F-8714-98762BB7BF95}" srcOrd="0" destOrd="0" presId="urn:microsoft.com/office/officeart/2005/8/layout/orgChart1"/>
    <dgm:cxn modelId="{77EACFA9-C3B1-4F31-BF4F-994955F15D47}" type="presParOf" srcId="{F09A1BD3-CD78-4170-816D-19BFC2C0A6EA}" destId="{A63B9D65-91DA-4693-A2E1-C653090EC00F}" srcOrd="1" destOrd="0" presId="urn:microsoft.com/office/officeart/2005/8/layout/orgChart1"/>
    <dgm:cxn modelId="{8DEDCD40-F178-40B8-BB42-80E6FC26EDC8}" type="presParOf" srcId="{3A419E65-7ADF-4946-B043-47632A347630}" destId="{F351E11D-FC22-4851-B787-6A4EE7012828}" srcOrd="1" destOrd="0" presId="urn:microsoft.com/office/officeart/2005/8/layout/orgChart1"/>
    <dgm:cxn modelId="{3CC24EED-2178-4A08-B131-EEE6F66EB4C2}" type="presParOf" srcId="{3A419E65-7ADF-4946-B043-47632A347630}" destId="{87DC8A5F-1FEA-42EB-B076-2FFBAFBAF909}" srcOrd="2" destOrd="0" presId="urn:microsoft.com/office/officeart/2005/8/layout/orgChart1"/>
    <dgm:cxn modelId="{693E57A6-844E-451D-9283-A4BEB259D31F}" type="presParOf" srcId="{87DC8A5F-1FEA-42EB-B076-2FFBAFBAF909}" destId="{07124DF8-120C-4166-8B18-BF6776A68639}" srcOrd="0" destOrd="0" presId="urn:microsoft.com/office/officeart/2005/8/layout/orgChart1"/>
    <dgm:cxn modelId="{EEDDE80C-A53C-4323-BDE0-CEE3FBEB5A48}" type="presParOf" srcId="{87DC8A5F-1FEA-42EB-B076-2FFBAFBAF909}" destId="{EA1E453A-9784-40EF-9DD8-CCC2F8F80DC1}" srcOrd="1" destOrd="0" presId="urn:microsoft.com/office/officeart/2005/8/layout/orgChart1"/>
    <dgm:cxn modelId="{04AFBDBB-83DF-4092-90CF-BBDA2BC57105}" type="presParOf" srcId="{EA1E453A-9784-40EF-9DD8-CCC2F8F80DC1}" destId="{D89EABC0-91EB-40F3-8B3C-44B27D864C2F}" srcOrd="0" destOrd="0" presId="urn:microsoft.com/office/officeart/2005/8/layout/orgChart1"/>
    <dgm:cxn modelId="{9F24AC52-E558-474E-8346-5395AA36350D}" type="presParOf" srcId="{D89EABC0-91EB-40F3-8B3C-44B27D864C2F}" destId="{96BB7CDD-7C84-428D-9913-5A0C0BBB78D0}" srcOrd="0" destOrd="0" presId="urn:microsoft.com/office/officeart/2005/8/layout/orgChart1"/>
    <dgm:cxn modelId="{3126E1F2-CA18-4EE1-96DD-8FF3A6D33D4F}" type="presParOf" srcId="{D89EABC0-91EB-40F3-8B3C-44B27D864C2F}" destId="{27AB6E64-A613-4D13-96BA-E944CF1405F9}" srcOrd="1" destOrd="0" presId="urn:microsoft.com/office/officeart/2005/8/layout/orgChart1"/>
    <dgm:cxn modelId="{437DF296-159B-4AA6-8198-71B138E1D80A}" type="presParOf" srcId="{EA1E453A-9784-40EF-9DD8-CCC2F8F80DC1}" destId="{C80C0969-A00E-4BB3-96FA-67E757B6FF52}" srcOrd="1" destOrd="0" presId="urn:microsoft.com/office/officeart/2005/8/layout/orgChart1"/>
    <dgm:cxn modelId="{BD8A64FA-6052-4352-8CA2-2F14EE34DA9B}" type="presParOf" srcId="{EA1E453A-9784-40EF-9DD8-CCC2F8F80DC1}" destId="{22738B96-23C7-44BE-89FF-177A86528311}" srcOrd="2" destOrd="0" presId="urn:microsoft.com/office/officeart/2005/8/layout/orgChart1"/>
    <dgm:cxn modelId="{ECBAD994-A57F-4BC5-B1F2-13AE8E5B9A01}" type="presParOf" srcId="{87DC8A5F-1FEA-42EB-B076-2FFBAFBAF909}" destId="{61E02699-D7AA-4FB5-A16A-3A6CA2D308D4}" srcOrd="2" destOrd="0" presId="urn:microsoft.com/office/officeart/2005/8/layout/orgChart1"/>
    <dgm:cxn modelId="{FD352C1E-8E0D-4ECB-BA2F-99C3F75DBB75}" type="presParOf" srcId="{87DC8A5F-1FEA-42EB-B076-2FFBAFBAF909}" destId="{4052CC2E-E7AF-434B-922B-BD54CA8D5B9C}" srcOrd="3" destOrd="0" presId="urn:microsoft.com/office/officeart/2005/8/layout/orgChart1"/>
    <dgm:cxn modelId="{38CA3504-2582-4518-A98B-24EC90368BDF}" type="presParOf" srcId="{4052CC2E-E7AF-434B-922B-BD54CA8D5B9C}" destId="{6D8FE735-2953-4572-AD6B-474768978F88}" srcOrd="0" destOrd="0" presId="urn:microsoft.com/office/officeart/2005/8/layout/orgChart1"/>
    <dgm:cxn modelId="{8B01606D-F323-4D32-A32D-8E6579183830}" type="presParOf" srcId="{6D8FE735-2953-4572-AD6B-474768978F88}" destId="{BC72B2CE-8271-4E81-8893-71CA4A77B9F8}" srcOrd="0" destOrd="0" presId="urn:microsoft.com/office/officeart/2005/8/layout/orgChart1"/>
    <dgm:cxn modelId="{C9C061B4-F2E6-4A1A-8FED-69A65564C595}" type="presParOf" srcId="{6D8FE735-2953-4572-AD6B-474768978F88}" destId="{F0C9C764-DAFD-48A1-9434-2E1754D9A4DD}" srcOrd="1" destOrd="0" presId="urn:microsoft.com/office/officeart/2005/8/layout/orgChart1"/>
    <dgm:cxn modelId="{FB42E4BB-1254-4CFC-ADE3-7D69C0B85156}" type="presParOf" srcId="{4052CC2E-E7AF-434B-922B-BD54CA8D5B9C}" destId="{662ECF3C-1ED9-4BA1-A090-9EC38E154F0D}" srcOrd="1" destOrd="0" presId="urn:microsoft.com/office/officeart/2005/8/layout/orgChart1"/>
    <dgm:cxn modelId="{E5E488C1-3BAB-428D-9B12-8D5F83CD8C76}" type="presParOf" srcId="{4052CC2E-E7AF-434B-922B-BD54CA8D5B9C}" destId="{996D101A-33C1-46FC-B418-974286C77F23}" srcOrd="2" destOrd="0" presId="urn:microsoft.com/office/officeart/2005/8/layout/orgChart1"/>
    <dgm:cxn modelId="{A799B046-5EF8-48B6-AC8B-982B49D87E49}" type="presParOf" srcId="{361D856F-4240-481C-B693-0E93B4A07654}" destId="{55963355-7458-4B82-A7A0-0172B7847077}" srcOrd="4" destOrd="0" presId="urn:microsoft.com/office/officeart/2005/8/layout/orgChart1"/>
    <dgm:cxn modelId="{FF9DC17B-78A3-46A4-8C07-27241CF2028E}" type="presParOf" srcId="{361D856F-4240-481C-B693-0E93B4A07654}" destId="{C258167B-1FDA-4300-88C3-1549F0116518}" srcOrd="5" destOrd="0" presId="urn:microsoft.com/office/officeart/2005/8/layout/orgChart1"/>
    <dgm:cxn modelId="{209521B1-AF81-4AD3-BF01-E01E6B0696C0}" type="presParOf" srcId="{C258167B-1FDA-4300-88C3-1549F0116518}" destId="{45BF9A74-30ED-459A-BB76-F2295C54BB30}" srcOrd="0" destOrd="0" presId="urn:microsoft.com/office/officeart/2005/8/layout/orgChart1"/>
    <dgm:cxn modelId="{7BB80449-0753-4FBB-BD38-2B5180010770}" type="presParOf" srcId="{45BF9A74-30ED-459A-BB76-F2295C54BB30}" destId="{B932CABC-27B2-4D41-8B8E-2BB9B48A2F2B}" srcOrd="0" destOrd="0" presId="urn:microsoft.com/office/officeart/2005/8/layout/orgChart1"/>
    <dgm:cxn modelId="{260045E9-80EE-4DEF-B161-11D0F0FF996A}" type="presParOf" srcId="{45BF9A74-30ED-459A-BB76-F2295C54BB30}" destId="{418CFC41-5285-42B6-8783-BEC1FE63A942}" srcOrd="1" destOrd="0" presId="urn:microsoft.com/office/officeart/2005/8/layout/orgChart1"/>
    <dgm:cxn modelId="{2BEC10D3-3210-4605-B734-700A2C9EF48F}" type="presParOf" srcId="{C258167B-1FDA-4300-88C3-1549F0116518}" destId="{4941D565-7C68-41DA-ACFA-10D305A9A721}" srcOrd="1" destOrd="0" presId="urn:microsoft.com/office/officeart/2005/8/layout/orgChart1"/>
    <dgm:cxn modelId="{92E0B510-A49C-414B-8B28-3E6B97597675}" type="presParOf" srcId="{C258167B-1FDA-4300-88C3-1549F0116518}" destId="{30487E8E-7A33-4C9A-B5E3-229AEB357CD5}" srcOrd="2" destOrd="0" presId="urn:microsoft.com/office/officeart/2005/8/layout/orgChart1"/>
    <dgm:cxn modelId="{0B0DEA5E-9D10-4DA4-BE1A-3B6F65AD0910}" type="presParOf" srcId="{361D856F-4240-481C-B693-0E93B4A07654}" destId="{4B53D8AB-61ED-408D-AF01-03A3E5282B78}" srcOrd="6" destOrd="0" presId="urn:microsoft.com/office/officeart/2005/8/layout/orgChart1"/>
    <dgm:cxn modelId="{8F8A4F95-1139-43B6-B212-87E166B2F7AE}" type="presParOf" srcId="{361D856F-4240-481C-B693-0E93B4A07654}" destId="{EFD4970F-5165-41E8-B084-2F3939C1739A}" srcOrd="7" destOrd="0" presId="urn:microsoft.com/office/officeart/2005/8/layout/orgChart1"/>
    <dgm:cxn modelId="{B4B0C86E-2F3A-42A4-8894-C7C1E7B11A8A}" type="presParOf" srcId="{EFD4970F-5165-41E8-B084-2F3939C1739A}" destId="{6D35ECF8-01EE-41AC-8B34-C98447749BD5}" srcOrd="0" destOrd="0" presId="urn:microsoft.com/office/officeart/2005/8/layout/orgChart1"/>
    <dgm:cxn modelId="{EA03F9F8-5C14-4CA2-B825-CA29F04FEACF}" type="presParOf" srcId="{6D35ECF8-01EE-41AC-8B34-C98447749BD5}" destId="{2B3B9A81-AB66-43AB-9114-5FDE05450229}" srcOrd="0" destOrd="0" presId="urn:microsoft.com/office/officeart/2005/8/layout/orgChart1"/>
    <dgm:cxn modelId="{5B2DD27F-6006-4479-8010-B4C399AC0CBB}" type="presParOf" srcId="{6D35ECF8-01EE-41AC-8B34-C98447749BD5}" destId="{91EC4CF8-DD1D-4BB8-AEF0-9BD26ADD0F81}" srcOrd="1" destOrd="0" presId="urn:microsoft.com/office/officeart/2005/8/layout/orgChart1"/>
    <dgm:cxn modelId="{E359878F-EB0E-4F9C-8162-BC450A13040C}" type="presParOf" srcId="{EFD4970F-5165-41E8-B084-2F3939C1739A}" destId="{45A38ACF-04BF-4AA5-BDDB-9F24EE36D532}" srcOrd="1" destOrd="0" presId="urn:microsoft.com/office/officeart/2005/8/layout/orgChart1"/>
    <dgm:cxn modelId="{867051D0-2040-45D5-AB67-5FDA100E368E}" type="presParOf" srcId="{EFD4970F-5165-41E8-B084-2F3939C1739A}" destId="{F4255C62-8A9C-46A1-B04C-946AD6EB5A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DEE408-89B9-4F11-8E06-49B15E9018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FE33EFE3-D059-4A3C-A130-F2D0BE07D414}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Junta Directiva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9AF45F-2013-4F4B-8EB8-21D02B7C012D}" type="parTrans" cxnId="{0F3A1153-1682-4EB0-A641-34FC451D71E4}">
      <dgm:prSet/>
      <dgm:spPr/>
      <dgm:t>
        <a:bodyPr/>
        <a:lstStyle/>
        <a:p>
          <a:endParaRPr lang="es-DO"/>
        </a:p>
      </dgm:t>
    </dgm:pt>
    <dgm:pt modelId="{645D922F-76E0-4210-B60D-FF9D5E35B2BE}" type="sibTrans" cxnId="{0F3A1153-1682-4EB0-A641-34FC451D71E4}">
      <dgm:prSet/>
      <dgm:spPr/>
      <dgm:t>
        <a:bodyPr/>
        <a:lstStyle/>
        <a:p>
          <a:endParaRPr lang="es-DO"/>
        </a:p>
      </dgm:t>
    </dgm:pt>
    <dgm:pt modelId="{CEEE18F3-A4F2-46F6-9805-D9168162C094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Encargado (a) de Planificación y Seguimiento de servicios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1CAFB4-3D90-4330-B819-2510D19742B6}" type="parTrans" cxnId="{4C7883F3-63B4-44EA-BF55-E69CE33D18DE}">
      <dgm:prSet/>
      <dgm:spPr/>
      <dgm:t>
        <a:bodyPr/>
        <a:lstStyle/>
        <a:p>
          <a:endParaRPr lang="es-DO"/>
        </a:p>
      </dgm:t>
    </dgm:pt>
    <dgm:pt modelId="{7928AAE2-4874-432D-B763-CFC3DCA3A14A}" type="sibTrans" cxnId="{4C7883F3-63B4-44EA-BF55-E69CE33D18DE}">
      <dgm:prSet/>
      <dgm:spPr/>
      <dgm:t>
        <a:bodyPr/>
        <a:lstStyle/>
        <a:p>
          <a:endParaRPr lang="es-DO"/>
        </a:p>
      </dgm:t>
    </dgm:pt>
    <dgm:pt modelId="{FA07611E-7315-4D45-A6B8-6196501B6947}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Administración  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5C897E-34C0-4E83-BAB4-A5581DD6BE6C}" type="parTrans" cxnId="{5950127D-DD98-4026-880A-FC6C9002F671}">
      <dgm:prSet/>
      <dgm:spPr/>
      <dgm:t>
        <a:bodyPr/>
        <a:lstStyle/>
        <a:p>
          <a:endParaRPr lang="es-DO"/>
        </a:p>
      </dgm:t>
    </dgm:pt>
    <dgm:pt modelId="{E28C1608-7631-4BCC-9A34-88780FB57084}" type="sibTrans" cxnId="{5950127D-DD98-4026-880A-FC6C9002F671}">
      <dgm:prSet/>
      <dgm:spPr/>
      <dgm:t>
        <a:bodyPr/>
        <a:lstStyle/>
        <a:p>
          <a:endParaRPr lang="es-DO"/>
        </a:p>
      </dgm:t>
    </dgm:pt>
    <dgm:pt modelId="{A7823772-77DA-43F9-B7BE-B86856161CFD}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RRHH y Comunicaciones 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F115D7-BD56-4F88-9231-EB3D1456A9D3}" type="parTrans" cxnId="{BE5CBB77-D1B7-4E09-B06F-916CA83820FC}">
      <dgm:prSet/>
      <dgm:spPr/>
      <dgm:t>
        <a:bodyPr/>
        <a:lstStyle/>
        <a:p>
          <a:endParaRPr lang="es-DO"/>
        </a:p>
      </dgm:t>
    </dgm:pt>
    <dgm:pt modelId="{CF345907-A3D0-456C-8318-4F7F584B9343}" type="sibTrans" cxnId="{BE5CBB77-D1B7-4E09-B06F-916CA83820FC}">
      <dgm:prSet/>
      <dgm:spPr/>
      <dgm:t>
        <a:bodyPr/>
        <a:lstStyle/>
        <a:p>
          <a:endParaRPr lang="es-DO"/>
        </a:p>
      </dgm:t>
    </dgm:pt>
    <dgm:pt modelId="{B848002D-CF03-46B8-847D-415E712C27D9}" type="pres">
      <dgm:prSet presAssocID="{73DEE408-89B9-4F11-8E06-49B15E9018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C56F4D8E-F2F4-4791-9976-8565DD28CC26}" type="pres">
      <dgm:prSet presAssocID="{FE33EFE3-D059-4A3C-A130-F2D0BE07D414}" presName="hierRoot1" presStyleCnt="0">
        <dgm:presLayoutVars>
          <dgm:hierBranch val="init"/>
        </dgm:presLayoutVars>
      </dgm:prSet>
      <dgm:spPr/>
    </dgm:pt>
    <dgm:pt modelId="{D917F63C-D6C6-46D8-B1FA-B5121EBF22AC}" type="pres">
      <dgm:prSet presAssocID="{FE33EFE3-D059-4A3C-A130-F2D0BE07D414}" presName="rootComposite1" presStyleCnt="0"/>
      <dgm:spPr/>
    </dgm:pt>
    <dgm:pt modelId="{E01E3B1A-5D7E-4F9C-B73A-505BC5AA12BA}" type="pres">
      <dgm:prSet presAssocID="{FE33EFE3-D059-4A3C-A130-F2D0BE07D414}" presName="rootText1" presStyleLbl="node0" presStyleIdx="0" presStyleCnt="1" custScaleX="456436" custLinFactNeighborX="14149" custLinFactNeighborY="4992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31EBA81D-5369-44ED-A85B-793519A08951}" type="pres">
      <dgm:prSet presAssocID="{FE33EFE3-D059-4A3C-A130-F2D0BE07D414}" presName="rootConnector1" presStyleLbl="node1" presStyleIdx="0" presStyleCnt="0"/>
      <dgm:spPr/>
      <dgm:t>
        <a:bodyPr/>
        <a:lstStyle/>
        <a:p>
          <a:endParaRPr lang="es-DO"/>
        </a:p>
      </dgm:t>
    </dgm:pt>
    <dgm:pt modelId="{03FC2678-DA95-44E6-8359-DA4ADB6EF3B3}" type="pres">
      <dgm:prSet presAssocID="{FE33EFE3-D059-4A3C-A130-F2D0BE07D414}" presName="hierChild2" presStyleCnt="0"/>
      <dgm:spPr/>
    </dgm:pt>
    <dgm:pt modelId="{FA2489EA-87B5-4555-941A-614E77A5393F}" type="pres">
      <dgm:prSet presAssocID="{905C897E-34C0-4E83-BAB4-A5581DD6BE6C}" presName="Name37" presStyleLbl="parChTrans1D2" presStyleIdx="0" presStyleCnt="3"/>
      <dgm:spPr/>
      <dgm:t>
        <a:bodyPr/>
        <a:lstStyle/>
        <a:p>
          <a:endParaRPr lang="es-DO"/>
        </a:p>
      </dgm:t>
    </dgm:pt>
    <dgm:pt modelId="{C4ED5879-129A-471E-BE81-6A9E6A1E530D}" type="pres">
      <dgm:prSet presAssocID="{FA07611E-7315-4D45-A6B8-6196501B6947}" presName="hierRoot2" presStyleCnt="0">
        <dgm:presLayoutVars>
          <dgm:hierBranch val="init"/>
        </dgm:presLayoutVars>
      </dgm:prSet>
      <dgm:spPr/>
    </dgm:pt>
    <dgm:pt modelId="{E1826190-9049-4437-9B09-9AB3323E6D5C}" type="pres">
      <dgm:prSet presAssocID="{FA07611E-7315-4D45-A6B8-6196501B6947}" presName="rootComposite" presStyleCnt="0"/>
      <dgm:spPr/>
    </dgm:pt>
    <dgm:pt modelId="{916C0E49-9351-407A-A368-2DCF185AAAF4}" type="pres">
      <dgm:prSet presAssocID="{FA07611E-7315-4D45-A6B8-6196501B6947}" presName="rootText" presStyleLbl="node2" presStyleIdx="0" presStyleCnt="2" custScaleX="217585" custLinFactX="18858" custLinFactNeighborX="100000" custLinFactNeighborY="16647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59057CD5-C22C-4E98-8303-23DF6CAB6B64}" type="pres">
      <dgm:prSet presAssocID="{FA07611E-7315-4D45-A6B8-6196501B6947}" presName="rootConnector" presStyleLbl="node2" presStyleIdx="0" presStyleCnt="2"/>
      <dgm:spPr/>
      <dgm:t>
        <a:bodyPr/>
        <a:lstStyle/>
        <a:p>
          <a:endParaRPr lang="es-DO"/>
        </a:p>
      </dgm:t>
    </dgm:pt>
    <dgm:pt modelId="{D939E6AE-BD66-4637-8FCE-34942CAA7035}" type="pres">
      <dgm:prSet presAssocID="{FA07611E-7315-4D45-A6B8-6196501B6947}" presName="hierChild4" presStyleCnt="0"/>
      <dgm:spPr/>
    </dgm:pt>
    <dgm:pt modelId="{4F2C2915-FCCB-4D04-8B82-4987F7383700}" type="pres">
      <dgm:prSet presAssocID="{FA07611E-7315-4D45-A6B8-6196501B6947}" presName="hierChild5" presStyleCnt="0"/>
      <dgm:spPr/>
    </dgm:pt>
    <dgm:pt modelId="{E5EAF99D-8EB2-4286-8F36-ED624DEC6D64}" type="pres">
      <dgm:prSet presAssocID="{B4F115D7-BD56-4F88-9231-EB3D1456A9D3}" presName="Name37" presStyleLbl="parChTrans1D2" presStyleIdx="1" presStyleCnt="3"/>
      <dgm:spPr/>
      <dgm:t>
        <a:bodyPr/>
        <a:lstStyle/>
        <a:p>
          <a:endParaRPr lang="es-DO"/>
        </a:p>
      </dgm:t>
    </dgm:pt>
    <dgm:pt modelId="{9002ED94-E215-4C1C-8C85-0FCB0310805B}" type="pres">
      <dgm:prSet presAssocID="{A7823772-77DA-43F9-B7BE-B86856161CFD}" presName="hierRoot2" presStyleCnt="0">
        <dgm:presLayoutVars>
          <dgm:hierBranch val="init"/>
        </dgm:presLayoutVars>
      </dgm:prSet>
      <dgm:spPr/>
    </dgm:pt>
    <dgm:pt modelId="{9A7BD445-7289-4746-B1C4-4D43A62327C3}" type="pres">
      <dgm:prSet presAssocID="{A7823772-77DA-43F9-B7BE-B86856161CFD}" presName="rootComposite" presStyleCnt="0"/>
      <dgm:spPr/>
    </dgm:pt>
    <dgm:pt modelId="{5049045B-E1EF-4165-929C-EBA1B7643188}" type="pres">
      <dgm:prSet presAssocID="{A7823772-77DA-43F9-B7BE-B86856161CFD}" presName="rootText" presStyleLbl="node2" presStyleIdx="1" presStyleCnt="2" custScaleX="217585" custLinFactX="65007" custLinFactNeighborX="100000" custLinFactNeighborY="-68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90B9E2CA-0332-4FED-A92F-0896786CA4A6}" type="pres">
      <dgm:prSet presAssocID="{A7823772-77DA-43F9-B7BE-B86856161CFD}" presName="rootConnector" presStyleLbl="node2" presStyleIdx="1" presStyleCnt="2"/>
      <dgm:spPr/>
      <dgm:t>
        <a:bodyPr/>
        <a:lstStyle/>
        <a:p>
          <a:endParaRPr lang="es-DO"/>
        </a:p>
      </dgm:t>
    </dgm:pt>
    <dgm:pt modelId="{E2658C69-E56C-4448-B565-DC868BEE4359}" type="pres">
      <dgm:prSet presAssocID="{A7823772-77DA-43F9-B7BE-B86856161CFD}" presName="hierChild4" presStyleCnt="0"/>
      <dgm:spPr/>
    </dgm:pt>
    <dgm:pt modelId="{C8184F27-FFF3-48A6-8A94-D2EED6573056}" type="pres">
      <dgm:prSet presAssocID="{A7823772-77DA-43F9-B7BE-B86856161CFD}" presName="hierChild5" presStyleCnt="0"/>
      <dgm:spPr/>
    </dgm:pt>
    <dgm:pt modelId="{4B5AE35B-3F28-4340-B75B-69780256F9C0}" type="pres">
      <dgm:prSet presAssocID="{FE33EFE3-D059-4A3C-A130-F2D0BE07D414}" presName="hierChild3" presStyleCnt="0"/>
      <dgm:spPr/>
    </dgm:pt>
    <dgm:pt modelId="{EE254C95-C1E6-4BFA-AAAA-FDF9D7ADCC83}" type="pres">
      <dgm:prSet presAssocID="{201CAFB4-3D90-4330-B819-2510D19742B6}" presName="Name111" presStyleLbl="parChTrans1D2" presStyleIdx="2" presStyleCnt="3"/>
      <dgm:spPr/>
      <dgm:t>
        <a:bodyPr/>
        <a:lstStyle/>
        <a:p>
          <a:endParaRPr lang="es-DO"/>
        </a:p>
      </dgm:t>
    </dgm:pt>
    <dgm:pt modelId="{F253BDC6-53F7-4802-886F-3F9886C79225}" type="pres">
      <dgm:prSet presAssocID="{CEEE18F3-A4F2-46F6-9805-D9168162C094}" presName="hierRoot3" presStyleCnt="0">
        <dgm:presLayoutVars>
          <dgm:hierBranch val="init"/>
        </dgm:presLayoutVars>
      </dgm:prSet>
      <dgm:spPr/>
    </dgm:pt>
    <dgm:pt modelId="{C0E0F8C3-F44C-47D1-B709-4B364512CA26}" type="pres">
      <dgm:prSet presAssocID="{CEEE18F3-A4F2-46F6-9805-D9168162C094}" presName="rootComposite3" presStyleCnt="0"/>
      <dgm:spPr/>
    </dgm:pt>
    <dgm:pt modelId="{08F6C583-7A7D-4697-95AF-9905BFA57347}" type="pres">
      <dgm:prSet presAssocID="{CEEE18F3-A4F2-46F6-9805-D9168162C094}" presName="rootText3" presStyleLbl="asst1" presStyleIdx="0" presStyleCnt="1" custScaleX="217585" custLinFactX="-98146" custLinFactNeighborX="-100000" custLinFactNeighborY="4164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FC3D3D73-0632-4C96-BE1D-38DD0342E6F8}" type="pres">
      <dgm:prSet presAssocID="{CEEE18F3-A4F2-46F6-9805-D9168162C094}" presName="rootConnector3" presStyleLbl="asst1" presStyleIdx="0" presStyleCnt="1"/>
      <dgm:spPr/>
      <dgm:t>
        <a:bodyPr/>
        <a:lstStyle/>
        <a:p>
          <a:endParaRPr lang="es-DO"/>
        </a:p>
      </dgm:t>
    </dgm:pt>
    <dgm:pt modelId="{344B5AEF-7763-43FF-AAE1-AD76C165049C}" type="pres">
      <dgm:prSet presAssocID="{CEEE18F3-A4F2-46F6-9805-D9168162C094}" presName="hierChild6" presStyleCnt="0"/>
      <dgm:spPr/>
    </dgm:pt>
    <dgm:pt modelId="{CA8907F4-6D5E-4CD6-81F1-6D8A455041DA}" type="pres">
      <dgm:prSet presAssocID="{CEEE18F3-A4F2-46F6-9805-D9168162C094}" presName="hierChild7" presStyleCnt="0"/>
      <dgm:spPr/>
    </dgm:pt>
  </dgm:ptLst>
  <dgm:cxnLst>
    <dgm:cxn modelId="{BE5CBB77-D1B7-4E09-B06F-916CA83820FC}" srcId="{FE33EFE3-D059-4A3C-A130-F2D0BE07D414}" destId="{A7823772-77DA-43F9-B7BE-B86856161CFD}" srcOrd="2" destOrd="0" parTransId="{B4F115D7-BD56-4F88-9231-EB3D1456A9D3}" sibTransId="{CF345907-A3D0-456C-8318-4F7F584B9343}"/>
    <dgm:cxn modelId="{F593840D-285E-48D5-99C7-EC06B56A6E95}" type="presOf" srcId="{A7823772-77DA-43F9-B7BE-B86856161CFD}" destId="{90B9E2CA-0332-4FED-A92F-0896786CA4A6}" srcOrd="1" destOrd="0" presId="urn:microsoft.com/office/officeart/2005/8/layout/orgChart1"/>
    <dgm:cxn modelId="{E7675E51-0DD3-45CE-8B88-BB8E481A6F96}" type="presOf" srcId="{FA07611E-7315-4D45-A6B8-6196501B6947}" destId="{59057CD5-C22C-4E98-8303-23DF6CAB6B64}" srcOrd="1" destOrd="0" presId="urn:microsoft.com/office/officeart/2005/8/layout/orgChart1"/>
    <dgm:cxn modelId="{33B6F62D-0C01-4651-932A-E78545DAE2F7}" type="presOf" srcId="{73DEE408-89B9-4F11-8E06-49B15E90182E}" destId="{B848002D-CF03-46B8-847D-415E712C27D9}" srcOrd="0" destOrd="0" presId="urn:microsoft.com/office/officeart/2005/8/layout/orgChart1"/>
    <dgm:cxn modelId="{3E560D17-A794-4770-B9C5-CCD981007AFD}" type="presOf" srcId="{B4F115D7-BD56-4F88-9231-EB3D1456A9D3}" destId="{E5EAF99D-8EB2-4286-8F36-ED624DEC6D64}" srcOrd="0" destOrd="0" presId="urn:microsoft.com/office/officeart/2005/8/layout/orgChart1"/>
    <dgm:cxn modelId="{B49C9AC0-79EE-40A5-8A93-E386F33E0F8E}" type="presOf" srcId="{201CAFB4-3D90-4330-B819-2510D19742B6}" destId="{EE254C95-C1E6-4BFA-AAAA-FDF9D7ADCC83}" srcOrd="0" destOrd="0" presId="urn:microsoft.com/office/officeart/2005/8/layout/orgChart1"/>
    <dgm:cxn modelId="{C8E74989-13CC-41E2-B882-363A56DA705B}" type="presOf" srcId="{FE33EFE3-D059-4A3C-A130-F2D0BE07D414}" destId="{31EBA81D-5369-44ED-A85B-793519A08951}" srcOrd="1" destOrd="0" presId="urn:microsoft.com/office/officeart/2005/8/layout/orgChart1"/>
    <dgm:cxn modelId="{4C7883F3-63B4-44EA-BF55-E69CE33D18DE}" srcId="{FE33EFE3-D059-4A3C-A130-F2D0BE07D414}" destId="{CEEE18F3-A4F2-46F6-9805-D9168162C094}" srcOrd="0" destOrd="0" parTransId="{201CAFB4-3D90-4330-B819-2510D19742B6}" sibTransId="{7928AAE2-4874-432D-B763-CFC3DCA3A14A}"/>
    <dgm:cxn modelId="{0F3A1153-1682-4EB0-A641-34FC451D71E4}" srcId="{73DEE408-89B9-4F11-8E06-49B15E90182E}" destId="{FE33EFE3-D059-4A3C-A130-F2D0BE07D414}" srcOrd="0" destOrd="0" parTransId="{DB9AF45F-2013-4F4B-8EB8-21D02B7C012D}" sibTransId="{645D922F-76E0-4210-B60D-FF9D5E35B2BE}"/>
    <dgm:cxn modelId="{92F685BA-5168-4097-8A6D-F68FA560C33F}" type="presOf" srcId="{905C897E-34C0-4E83-BAB4-A5581DD6BE6C}" destId="{FA2489EA-87B5-4555-941A-614E77A5393F}" srcOrd="0" destOrd="0" presId="urn:microsoft.com/office/officeart/2005/8/layout/orgChart1"/>
    <dgm:cxn modelId="{12BB25BE-EB2D-41A3-AA31-37EA6D242AFD}" type="presOf" srcId="{CEEE18F3-A4F2-46F6-9805-D9168162C094}" destId="{FC3D3D73-0632-4C96-BE1D-38DD0342E6F8}" srcOrd="1" destOrd="0" presId="urn:microsoft.com/office/officeart/2005/8/layout/orgChart1"/>
    <dgm:cxn modelId="{5950127D-DD98-4026-880A-FC6C9002F671}" srcId="{FE33EFE3-D059-4A3C-A130-F2D0BE07D414}" destId="{FA07611E-7315-4D45-A6B8-6196501B6947}" srcOrd="1" destOrd="0" parTransId="{905C897E-34C0-4E83-BAB4-A5581DD6BE6C}" sibTransId="{E28C1608-7631-4BCC-9A34-88780FB57084}"/>
    <dgm:cxn modelId="{B6ADB0F7-9DB0-4A2B-B650-70214941B82C}" type="presOf" srcId="{A7823772-77DA-43F9-B7BE-B86856161CFD}" destId="{5049045B-E1EF-4165-929C-EBA1B7643188}" srcOrd="0" destOrd="0" presId="urn:microsoft.com/office/officeart/2005/8/layout/orgChart1"/>
    <dgm:cxn modelId="{BC1F9F10-3A46-45BD-949C-C3FC92309969}" type="presOf" srcId="{FA07611E-7315-4D45-A6B8-6196501B6947}" destId="{916C0E49-9351-407A-A368-2DCF185AAAF4}" srcOrd="0" destOrd="0" presId="urn:microsoft.com/office/officeart/2005/8/layout/orgChart1"/>
    <dgm:cxn modelId="{39AE02B5-3E32-428A-8AB2-D93BAE61A16B}" type="presOf" srcId="{CEEE18F3-A4F2-46F6-9805-D9168162C094}" destId="{08F6C583-7A7D-4697-95AF-9905BFA57347}" srcOrd="0" destOrd="0" presId="urn:microsoft.com/office/officeart/2005/8/layout/orgChart1"/>
    <dgm:cxn modelId="{7178A22E-9017-4195-84C4-52A4A3815F7F}" type="presOf" srcId="{FE33EFE3-D059-4A3C-A130-F2D0BE07D414}" destId="{E01E3B1A-5D7E-4F9C-B73A-505BC5AA12BA}" srcOrd="0" destOrd="0" presId="urn:microsoft.com/office/officeart/2005/8/layout/orgChart1"/>
    <dgm:cxn modelId="{4F819E99-3E84-46D7-8C06-89C395EBA94C}" type="presParOf" srcId="{B848002D-CF03-46B8-847D-415E712C27D9}" destId="{C56F4D8E-F2F4-4791-9976-8565DD28CC26}" srcOrd="0" destOrd="0" presId="urn:microsoft.com/office/officeart/2005/8/layout/orgChart1"/>
    <dgm:cxn modelId="{88F62125-D7E8-46F5-B9BF-E0071D0A00DE}" type="presParOf" srcId="{C56F4D8E-F2F4-4791-9976-8565DD28CC26}" destId="{D917F63C-D6C6-46D8-B1FA-B5121EBF22AC}" srcOrd="0" destOrd="0" presId="urn:microsoft.com/office/officeart/2005/8/layout/orgChart1"/>
    <dgm:cxn modelId="{5E26EE4E-57AB-4E2A-87DE-343DE19C8A11}" type="presParOf" srcId="{D917F63C-D6C6-46D8-B1FA-B5121EBF22AC}" destId="{E01E3B1A-5D7E-4F9C-B73A-505BC5AA12BA}" srcOrd="0" destOrd="0" presId="urn:microsoft.com/office/officeart/2005/8/layout/orgChart1"/>
    <dgm:cxn modelId="{64B065CD-6617-416E-BCA5-1FAABF1B9798}" type="presParOf" srcId="{D917F63C-D6C6-46D8-B1FA-B5121EBF22AC}" destId="{31EBA81D-5369-44ED-A85B-793519A08951}" srcOrd="1" destOrd="0" presId="urn:microsoft.com/office/officeart/2005/8/layout/orgChart1"/>
    <dgm:cxn modelId="{EC1F6980-54C6-424F-A994-022975096BDF}" type="presParOf" srcId="{C56F4D8E-F2F4-4791-9976-8565DD28CC26}" destId="{03FC2678-DA95-44E6-8359-DA4ADB6EF3B3}" srcOrd="1" destOrd="0" presId="urn:microsoft.com/office/officeart/2005/8/layout/orgChart1"/>
    <dgm:cxn modelId="{14B0E14B-38CB-4B2C-8532-3D109D948DEE}" type="presParOf" srcId="{03FC2678-DA95-44E6-8359-DA4ADB6EF3B3}" destId="{FA2489EA-87B5-4555-941A-614E77A5393F}" srcOrd="0" destOrd="0" presId="urn:microsoft.com/office/officeart/2005/8/layout/orgChart1"/>
    <dgm:cxn modelId="{4176F03B-7671-43D5-BB6E-C03C75CE3333}" type="presParOf" srcId="{03FC2678-DA95-44E6-8359-DA4ADB6EF3B3}" destId="{C4ED5879-129A-471E-BE81-6A9E6A1E530D}" srcOrd="1" destOrd="0" presId="urn:microsoft.com/office/officeart/2005/8/layout/orgChart1"/>
    <dgm:cxn modelId="{72A1E4BB-7B6E-4340-94A5-10722809D239}" type="presParOf" srcId="{C4ED5879-129A-471E-BE81-6A9E6A1E530D}" destId="{E1826190-9049-4437-9B09-9AB3323E6D5C}" srcOrd="0" destOrd="0" presId="urn:microsoft.com/office/officeart/2005/8/layout/orgChart1"/>
    <dgm:cxn modelId="{C033FA6E-CE93-4CAC-8EA9-9AEBCE073F8E}" type="presParOf" srcId="{E1826190-9049-4437-9B09-9AB3323E6D5C}" destId="{916C0E49-9351-407A-A368-2DCF185AAAF4}" srcOrd="0" destOrd="0" presId="urn:microsoft.com/office/officeart/2005/8/layout/orgChart1"/>
    <dgm:cxn modelId="{FBCF3C68-664B-4607-A729-8BBDBFC6E3FE}" type="presParOf" srcId="{E1826190-9049-4437-9B09-9AB3323E6D5C}" destId="{59057CD5-C22C-4E98-8303-23DF6CAB6B64}" srcOrd="1" destOrd="0" presId="urn:microsoft.com/office/officeart/2005/8/layout/orgChart1"/>
    <dgm:cxn modelId="{F0D71D18-D840-4812-9A1B-1D8BF84EA8B6}" type="presParOf" srcId="{C4ED5879-129A-471E-BE81-6A9E6A1E530D}" destId="{D939E6AE-BD66-4637-8FCE-34942CAA7035}" srcOrd="1" destOrd="0" presId="urn:microsoft.com/office/officeart/2005/8/layout/orgChart1"/>
    <dgm:cxn modelId="{F879351C-7E92-47E8-B306-CE0A0C850632}" type="presParOf" srcId="{C4ED5879-129A-471E-BE81-6A9E6A1E530D}" destId="{4F2C2915-FCCB-4D04-8B82-4987F7383700}" srcOrd="2" destOrd="0" presId="urn:microsoft.com/office/officeart/2005/8/layout/orgChart1"/>
    <dgm:cxn modelId="{DDA2949A-2067-47E9-9DD1-346E2D7B9642}" type="presParOf" srcId="{03FC2678-DA95-44E6-8359-DA4ADB6EF3B3}" destId="{E5EAF99D-8EB2-4286-8F36-ED624DEC6D64}" srcOrd="2" destOrd="0" presId="urn:microsoft.com/office/officeart/2005/8/layout/orgChart1"/>
    <dgm:cxn modelId="{E6AD4BAA-040B-4B8D-AD59-3EE1A372C9BD}" type="presParOf" srcId="{03FC2678-DA95-44E6-8359-DA4ADB6EF3B3}" destId="{9002ED94-E215-4C1C-8C85-0FCB0310805B}" srcOrd="3" destOrd="0" presId="urn:microsoft.com/office/officeart/2005/8/layout/orgChart1"/>
    <dgm:cxn modelId="{530FBF1D-A330-4C9E-8F95-7A570859FC28}" type="presParOf" srcId="{9002ED94-E215-4C1C-8C85-0FCB0310805B}" destId="{9A7BD445-7289-4746-B1C4-4D43A62327C3}" srcOrd="0" destOrd="0" presId="urn:microsoft.com/office/officeart/2005/8/layout/orgChart1"/>
    <dgm:cxn modelId="{E77F1651-D5DC-47A5-9209-4E29175F5277}" type="presParOf" srcId="{9A7BD445-7289-4746-B1C4-4D43A62327C3}" destId="{5049045B-E1EF-4165-929C-EBA1B7643188}" srcOrd="0" destOrd="0" presId="urn:microsoft.com/office/officeart/2005/8/layout/orgChart1"/>
    <dgm:cxn modelId="{D8B93FFD-B72E-4E23-BDA5-345CFD53BA3F}" type="presParOf" srcId="{9A7BD445-7289-4746-B1C4-4D43A62327C3}" destId="{90B9E2CA-0332-4FED-A92F-0896786CA4A6}" srcOrd="1" destOrd="0" presId="urn:microsoft.com/office/officeart/2005/8/layout/orgChart1"/>
    <dgm:cxn modelId="{E5FD8C73-B7DB-464E-A0EB-42B6A49D64CC}" type="presParOf" srcId="{9002ED94-E215-4C1C-8C85-0FCB0310805B}" destId="{E2658C69-E56C-4448-B565-DC868BEE4359}" srcOrd="1" destOrd="0" presId="urn:microsoft.com/office/officeart/2005/8/layout/orgChart1"/>
    <dgm:cxn modelId="{CD9F29F4-9B02-4126-BC32-A2E257A36CAE}" type="presParOf" srcId="{9002ED94-E215-4C1C-8C85-0FCB0310805B}" destId="{C8184F27-FFF3-48A6-8A94-D2EED6573056}" srcOrd="2" destOrd="0" presId="urn:microsoft.com/office/officeart/2005/8/layout/orgChart1"/>
    <dgm:cxn modelId="{538E39E9-6698-45B9-BFEA-9A0FA7EB8ACE}" type="presParOf" srcId="{C56F4D8E-F2F4-4791-9976-8565DD28CC26}" destId="{4B5AE35B-3F28-4340-B75B-69780256F9C0}" srcOrd="2" destOrd="0" presId="urn:microsoft.com/office/officeart/2005/8/layout/orgChart1"/>
    <dgm:cxn modelId="{2C1D168F-F5F5-4A0F-8B37-156EB4BE6690}" type="presParOf" srcId="{4B5AE35B-3F28-4340-B75B-69780256F9C0}" destId="{EE254C95-C1E6-4BFA-AAAA-FDF9D7ADCC83}" srcOrd="0" destOrd="0" presId="urn:microsoft.com/office/officeart/2005/8/layout/orgChart1"/>
    <dgm:cxn modelId="{694D98C0-A8BE-4C7A-A9A6-A34653C4DFCC}" type="presParOf" srcId="{4B5AE35B-3F28-4340-B75B-69780256F9C0}" destId="{F253BDC6-53F7-4802-886F-3F9886C79225}" srcOrd="1" destOrd="0" presId="urn:microsoft.com/office/officeart/2005/8/layout/orgChart1"/>
    <dgm:cxn modelId="{25900693-5EFC-4CF4-85E1-78ADA5476B08}" type="presParOf" srcId="{F253BDC6-53F7-4802-886F-3F9886C79225}" destId="{C0E0F8C3-F44C-47D1-B709-4B364512CA26}" srcOrd="0" destOrd="0" presId="urn:microsoft.com/office/officeart/2005/8/layout/orgChart1"/>
    <dgm:cxn modelId="{4A258315-4CB1-481D-BFB2-FEA7C9293B37}" type="presParOf" srcId="{C0E0F8C3-F44C-47D1-B709-4B364512CA26}" destId="{08F6C583-7A7D-4697-95AF-9905BFA57347}" srcOrd="0" destOrd="0" presId="urn:microsoft.com/office/officeart/2005/8/layout/orgChart1"/>
    <dgm:cxn modelId="{60565AA2-A913-410B-875C-72F69A13838A}" type="presParOf" srcId="{C0E0F8C3-F44C-47D1-B709-4B364512CA26}" destId="{FC3D3D73-0632-4C96-BE1D-38DD0342E6F8}" srcOrd="1" destOrd="0" presId="urn:microsoft.com/office/officeart/2005/8/layout/orgChart1"/>
    <dgm:cxn modelId="{14B7C6C4-2AD7-4168-9099-4CC368940BDC}" type="presParOf" srcId="{F253BDC6-53F7-4802-886F-3F9886C79225}" destId="{344B5AEF-7763-43FF-AAE1-AD76C165049C}" srcOrd="1" destOrd="0" presId="urn:microsoft.com/office/officeart/2005/8/layout/orgChart1"/>
    <dgm:cxn modelId="{811299EC-3D37-429E-B43A-64F75DAD746C}" type="presParOf" srcId="{F253BDC6-53F7-4802-886F-3F9886C79225}" destId="{CA8907F4-6D5E-4CD6-81F1-6D8A455041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DF0322-EC09-4589-9B3E-0550F4BC51A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002ECFF1-08F4-4A2F-B5D7-4184B0664165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acompañamiento y formación continua.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FC4375-8090-4D67-924F-DE5D308F71E5}" type="parTrans" cxnId="{3F1703C5-4D87-40AE-9237-C9DB21DB4D98}">
      <dgm:prSet/>
      <dgm:spPr/>
      <dgm:t>
        <a:bodyPr/>
        <a:lstStyle/>
        <a:p>
          <a:endParaRPr lang="es-DO"/>
        </a:p>
      </dgm:t>
    </dgm:pt>
    <dgm:pt modelId="{4C1E1E10-0E25-46E8-830B-785849302536}" type="sibTrans" cxnId="{3F1703C5-4D87-40AE-9237-C9DB21DB4D98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DO" sz="800" dirty="0" smtClean="0"/>
            <a:t>1. Talleres y conversatorios,</a:t>
          </a:r>
        </a:p>
        <a:p>
          <a:pPr algn="just">
            <a:lnSpc>
              <a:spcPct val="100000"/>
            </a:lnSpc>
          </a:pPr>
          <a:r>
            <a:rPr lang="es-DO" sz="800" dirty="0" smtClean="0"/>
            <a:t>2.Intercambio de experiencias y apoyo formativo  con guías para rutinas y manejo de conductas,</a:t>
          </a:r>
        </a:p>
        <a:p>
          <a:pPr algn="just">
            <a:lnSpc>
              <a:spcPct val="100000"/>
            </a:lnSpc>
          </a:pPr>
          <a:r>
            <a:rPr lang="es-DO" sz="800" dirty="0" smtClean="0"/>
            <a:t>3.  Videos informativos y formativos.</a:t>
          </a:r>
          <a:endParaRPr lang="es-DO" sz="800" dirty="0"/>
        </a:p>
      </dgm:t>
    </dgm:pt>
    <dgm:pt modelId="{4531D086-E441-4918-9845-8CAD713F5F9F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Apadrinamiento y Alianzas Estratégicas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55BD0E-2E88-4C76-9C7F-75ADD8D21C68}" type="parTrans" cxnId="{D96B2A1F-DFA7-42D4-B95D-40DCCA9CCCF6}">
      <dgm:prSet/>
      <dgm:spPr/>
      <dgm:t>
        <a:bodyPr/>
        <a:lstStyle/>
        <a:p>
          <a:endParaRPr lang="es-DO"/>
        </a:p>
      </dgm:t>
    </dgm:pt>
    <dgm:pt modelId="{2390FC61-CF2A-413C-B0A6-257C47C4F925}" type="sibTrans" cxnId="{D96B2A1F-DFA7-42D4-B95D-40DCCA9CCCF6}">
      <dgm:prSet custT="1"/>
      <dgm:spPr/>
      <dgm:t>
        <a:bodyPr/>
        <a:lstStyle/>
        <a:p>
          <a:pPr algn="just"/>
          <a:r>
            <a:rPr lang="es-DO" sz="800" dirty="0" smtClean="0"/>
            <a:t>1. Apadrinamiento empresarial,</a:t>
          </a:r>
        </a:p>
        <a:p>
          <a:pPr algn="just"/>
          <a:r>
            <a:rPr lang="es-DO" sz="800" dirty="0" smtClean="0"/>
            <a:t>2. Convenios de atención para otras provincias.</a:t>
          </a:r>
        </a:p>
        <a:p>
          <a:pPr algn="just"/>
          <a:r>
            <a:rPr lang="es-DO" sz="800" dirty="0" smtClean="0"/>
            <a:t>3. Convenio universitarios para recepción de pasantes. 1. UFO</a:t>
          </a:r>
          <a:endParaRPr lang="es-DO" sz="800" dirty="0"/>
        </a:p>
      </dgm:t>
    </dgm:pt>
    <dgm:pt modelId="{D48CA819-1074-42E4-9762-2C586C65AA46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Atención </a:t>
          </a:r>
          <a:r>
            <a:rPr lang="es-DO" sz="10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Psico</a:t>
          </a:r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-integral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379390-22A4-4B83-8E30-B10779E92A22}" type="parTrans" cxnId="{9DCF191A-FCDA-4774-AC74-290134397EF7}">
      <dgm:prSet/>
      <dgm:spPr/>
      <dgm:t>
        <a:bodyPr/>
        <a:lstStyle/>
        <a:p>
          <a:endParaRPr lang="es-DO"/>
        </a:p>
      </dgm:t>
    </dgm:pt>
    <dgm:pt modelId="{D69E3E36-099C-41A4-ADC1-36CB1E6C0883}" type="sibTrans" cxnId="{9DCF191A-FCDA-4774-AC74-290134397EF7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DO" sz="800" dirty="0" smtClean="0"/>
            <a:t>1. Aulas integrales,</a:t>
          </a:r>
        </a:p>
        <a:p>
          <a:pPr algn="just">
            <a:lnSpc>
              <a:spcPct val="100000"/>
            </a:lnSpc>
          </a:pPr>
          <a:r>
            <a:rPr lang="es-DO" sz="800" dirty="0" smtClean="0"/>
            <a:t>2. Atención Temprana.</a:t>
          </a:r>
        </a:p>
        <a:p>
          <a:pPr algn="just">
            <a:lnSpc>
              <a:spcPct val="100000"/>
            </a:lnSpc>
          </a:pPr>
          <a:r>
            <a:rPr lang="es-DO" sz="800" dirty="0" smtClean="0"/>
            <a:t>3.Adaptaciones Curriculares para educación Inclusiva.</a:t>
          </a:r>
        </a:p>
      </dgm:t>
    </dgm:pt>
    <dgm:pt modelId="{7B581E54-F5C2-4E75-AD1E-15155866118E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Servicios Terapéuticos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644C84-3648-4A52-8B1A-81BD6BD7E91E}" type="parTrans" cxnId="{8661F175-6E6E-467F-AF09-090B10AD022C}">
      <dgm:prSet/>
      <dgm:spPr/>
      <dgm:t>
        <a:bodyPr/>
        <a:lstStyle/>
        <a:p>
          <a:endParaRPr lang="es-DO"/>
        </a:p>
      </dgm:t>
    </dgm:pt>
    <dgm:pt modelId="{FAC6B02A-604B-4004-AF64-36B2B7C51685}" type="sibTrans" cxnId="{8661F175-6E6E-467F-AF09-090B10AD022C}">
      <dgm:prSet custT="1"/>
      <dgm:spPr/>
      <dgm:t>
        <a:bodyPr/>
        <a:lstStyle/>
        <a:p>
          <a:pPr algn="just"/>
          <a:r>
            <a:rPr lang="es-DO" sz="800" dirty="0" smtClean="0"/>
            <a:t> </a:t>
          </a:r>
        </a:p>
        <a:p>
          <a:pPr algn="just"/>
          <a:r>
            <a:rPr lang="es-DO" sz="800" dirty="0" smtClean="0"/>
            <a:t>1.T.Ocupacional</a:t>
          </a:r>
        </a:p>
        <a:p>
          <a:pPr algn="just"/>
          <a:r>
            <a:rPr lang="es-DO" sz="800" dirty="0" smtClean="0"/>
            <a:t>2. T. Conductual</a:t>
          </a:r>
        </a:p>
        <a:p>
          <a:pPr algn="just"/>
          <a:r>
            <a:rPr lang="es-DO" sz="800" dirty="0" smtClean="0"/>
            <a:t>3. ATENCION TEMPRANA</a:t>
          </a:r>
        </a:p>
        <a:p>
          <a:pPr algn="just"/>
          <a:r>
            <a:rPr lang="es-DO" sz="800" dirty="0" smtClean="0"/>
            <a:t>4. T. DE L HABLA Y LENGUAJE. </a:t>
          </a:r>
        </a:p>
        <a:p>
          <a:pPr algn="just"/>
          <a:r>
            <a:rPr lang="es-DO" sz="800" dirty="0" smtClean="0"/>
            <a:t>5.  T. COMPLEMENTARIA CON MUSICA</a:t>
          </a:r>
        </a:p>
        <a:p>
          <a:pPr algn="just"/>
          <a:r>
            <a:rPr lang="es-DO" sz="800" dirty="0" smtClean="0"/>
            <a:t>6. APOYO PEDAGOGICO Y ALFABETIZACION</a:t>
          </a:r>
        </a:p>
        <a:p>
          <a:pPr algn="just"/>
          <a:r>
            <a:rPr lang="es-DO" sz="800" dirty="0" smtClean="0"/>
            <a:t>8. T . NEURO FID-FAK</a:t>
          </a:r>
        </a:p>
        <a:p>
          <a:pPr algn="r"/>
          <a:endParaRPr lang="es-DO" sz="600" dirty="0"/>
        </a:p>
      </dgm:t>
    </dgm:pt>
    <dgm:pt modelId="{AC4CF62A-4060-425E-8F7E-256C36579477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Acompañamiento y formación a </a:t>
          </a:r>
          <a:r>
            <a:rPr lang="es-DO" sz="10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P.M.yT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6C8567-A399-48F0-AA1F-BA30DBCB7F3F}" type="parTrans" cxnId="{7945B4DB-7E36-47E4-8D1E-399DB01E1283}">
      <dgm:prSet/>
      <dgm:spPr/>
      <dgm:t>
        <a:bodyPr/>
        <a:lstStyle/>
        <a:p>
          <a:endParaRPr lang="es-DO"/>
        </a:p>
      </dgm:t>
    </dgm:pt>
    <dgm:pt modelId="{21968BF2-3F04-4393-B963-72205226F126}" type="sibTrans" cxnId="{7945B4DB-7E36-47E4-8D1E-399DB01E1283}">
      <dgm:prSet custT="1"/>
      <dgm:spPr/>
      <dgm:t>
        <a:bodyPr/>
        <a:lstStyle/>
        <a:p>
          <a:pPr algn="just"/>
          <a:endParaRPr lang="es-DO" sz="800" dirty="0" smtClean="0"/>
        </a:p>
        <a:p>
          <a:pPr algn="just"/>
          <a:r>
            <a:rPr lang="es-DO" sz="800" dirty="0" smtClean="0"/>
            <a:t>1. T.O</a:t>
          </a:r>
        </a:p>
        <a:p>
          <a:pPr algn="just"/>
          <a:r>
            <a:rPr lang="es-DO" sz="800" dirty="0" smtClean="0"/>
            <a:t>2. T.C</a:t>
          </a:r>
        </a:p>
        <a:p>
          <a:pPr algn="just"/>
          <a:r>
            <a:rPr lang="es-419" sz="800" dirty="0" smtClean="0"/>
            <a:t>3. T.DEL JUEGO,</a:t>
          </a:r>
        </a:p>
        <a:p>
          <a:pPr algn="just"/>
          <a:r>
            <a:rPr lang="es-419" sz="800" dirty="0" smtClean="0"/>
            <a:t>4. T. DE LENGUAJE.</a:t>
          </a:r>
        </a:p>
        <a:p>
          <a:pPr algn="just"/>
          <a:r>
            <a:rPr lang="es-419" sz="800" dirty="0" smtClean="0"/>
            <a:t>5.T. COMPLEMENTARIA</a:t>
          </a:r>
          <a:r>
            <a:rPr lang="es-419" sz="600" dirty="0" smtClean="0"/>
            <a:t>.</a:t>
          </a:r>
          <a:endParaRPr lang="es-DO" sz="600" dirty="0" smtClean="0"/>
        </a:p>
        <a:p>
          <a:pPr algn="r"/>
          <a:r>
            <a:rPr lang="es-DO" sz="600" dirty="0" smtClean="0"/>
            <a:t>.</a:t>
          </a:r>
          <a:endParaRPr lang="es-DO" sz="600" dirty="0"/>
        </a:p>
      </dgm:t>
    </dgm:pt>
    <dgm:pt modelId="{998B19AA-842D-451C-93D7-DC4FFE0A7F12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y fortalecimiento a  Personal:</a:t>
          </a:r>
        </a:p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Capacitación y actualización permanente del personal</a:t>
          </a:r>
        </a:p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Capacitación de atención directo. (Estancias Infantiles)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4E0F76-B073-4308-A810-31309F904B01}" type="sibTrans" cxnId="{615CF471-7068-443D-8B07-BEA428A9132C}">
      <dgm:prSet custT="1"/>
      <dgm:spPr/>
      <dgm:t>
        <a:bodyPr/>
        <a:lstStyle/>
        <a:p>
          <a:pPr algn="ctr"/>
          <a:r>
            <a:rPr lang="es-DO" sz="800" dirty="0" smtClean="0"/>
            <a:t> </a:t>
          </a:r>
          <a:r>
            <a:rPr lang="es-DO" sz="800" b="1" dirty="0" smtClean="0"/>
            <a:t>Actividades extracurriculares de intervención terapéutica: </a:t>
          </a:r>
        </a:p>
        <a:p>
          <a:pPr algn="just"/>
          <a:r>
            <a:rPr lang="es-DO" sz="800" dirty="0" smtClean="0"/>
            <a:t>2.1. Música.</a:t>
          </a:r>
        </a:p>
        <a:p>
          <a:pPr algn="just"/>
          <a:r>
            <a:rPr lang="es-DO" sz="800" dirty="0" smtClean="0"/>
            <a:t>2.2.Karate.</a:t>
          </a:r>
        </a:p>
        <a:p>
          <a:pPr algn="just"/>
          <a:r>
            <a:rPr lang="es-DO" sz="800" dirty="0" smtClean="0"/>
            <a:t>2.3. Cocina.</a:t>
          </a:r>
        </a:p>
        <a:p>
          <a:pPr algn="just"/>
          <a:r>
            <a:rPr lang="es-DO" sz="800" dirty="0" smtClean="0"/>
            <a:t>2.4 Terapia </a:t>
          </a:r>
          <a:r>
            <a:rPr lang="es-DO" sz="800" dirty="0" err="1" smtClean="0"/>
            <a:t>acuatica</a:t>
          </a:r>
          <a:r>
            <a:rPr lang="es-DO" sz="800" dirty="0" smtClean="0"/>
            <a:t>.</a:t>
          </a:r>
          <a:endParaRPr lang="es-DO" sz="800" dirty="0"/>
        </a:p>
      </dgm:t>
    </dgm:pt>
    <dgm:pt modelId="{1F02B85E-8063-465A-90F9-267E5B2548F9}" type="parTrans" cxnId="{615CF471-7068-443D-8B07-BEA428A9132C}">
      <dgm:prSet/>
      <dgm:spPr/>
      <dgm:t>
        <a:bodyPr/>
        <a:lstStyle/>
        <a:p>
          <a:endParaRPr lang="es-DO"/>
        </a:p>
      </dgm:t>
    </dgm:pt>
    <dgm:pt modelId="{91032FE1-9617-4766-9A9C-1EC7759A31D2}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Diseño, planificación, de programas y proyectos.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3B2F72-48C9-4400-8180-ED466A968D65}" type="sibTrans" cxnId="{DBBFA08B-1FB0-406F-A5D1-BE8B6DED03E5}">
      <dgm:prSet custT="1"/>
      <dgm:spPr/>
      <dgm:t>
        <a:bodyPr/>
        <a:lstStyle/>
        <a:p>
          <a:pPr algn="just"/>
          <a:r>
            <a:rPr lang="es-DO" sz="800" dirty="0" smtClean="0"/>
            <a:t>1.Servicio de diagnostico.</a:t>
          </a:r>
        </a:p>
        <a:p>
          <a:pPr algn="just"/>
          <a:r>
            <a:rPr lang="es-DO" sz="800" dirty="0" smtClean="0"/>
            <a:t>2. Servicio de estudio socio económico.</a:t>
          </a:r>
        </a:p>
        <a:p>
          <a:pPr algn="just"/>
          <a:r>
            <a:rPr lang="es-DO" sz="800" dirty="0" smtClean="0"/>
            <a:t>3. Consejería en nutrición.</a:t>
          </a:r>
        </a:p>
        <a:p>
          <a:pPr algn="just"/>
          <a:r>
            <a:rPr lang="es-DO" sz="800" dirty="0" smtClean="0"/>
            <a:t>4. Orientación Familiar</a:t>
          </a:r>
          <a:endParaRPr lang="es-DO" sz="800" dirty="0"/>
        </a:p>
      </dgm:t>
    </dgm:pt>
    <dgm:pt modelId="{1A575554-C7E9-4C5E-9C9D-93871876093F}" type="parTrans" cxnId="{DBBFA08B-1FB0-406F-A5D1-BE8B6DED03E5}">
      <dgm:prSet/>
      <dgm:spPr/>
      <dgm:t>
        <a:bodyPr/>
        <a:lstStyle/>
        <a:p>
          <a:endParaRPr lang="es-DO"/>
        </a:p>
      </dgm:t>
    </dgm:pt>
    <dgm:pt modelId="{A48BAC48-35F7-4653-8033-66390078228F}" type="pres">
      <dgm:prSet presAssocID="{3EDF0322-EC09-4589-9B3E-0550F4BC51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BCA32749-B225-415E-A18F-DDB4FDA800B7}" type="pres">
      <dgm:prSet presAssocID="{91032FE1-9617-4766-9A9C-1EC7759A31D2}" presName="hierRoot1" presStyleCnt="0">
        <dgm:presLayoutVars>
          <dgm:hierBranch val="init"/>
        </dgm:presLayoutVars>
      </dgm:prSet>
      <dgm:spPr/>
    </dgm:pt>
    <dgm:pt modelId="{85D3DC0E-543D-4174-9488-2FA8DF209FBB}" type="pres">
      <dgm:prSet presAssocID="{91032FE1-9617-4766-9A9C-1EC7759A31D2}" presName="rootComposite1" presStyleCnt="0"/>
      <dgm:spPr/>
    </dgm:pt>
    <dgm:pt modelId="{2856D763-A531-4FFB-A6B8-49EE9A9A7B69}" type="pres">
      <dgm:prSet presAssocID="{91032FE1-9617-4766-9A9C-1EC7759A31D2}" presName="rootText1" presStyleLbl="node0" presStyleIdx="0" presStyleCnt="1" custScaleX="217747" custScaleY="156064" custLinFactX="-197917" custLinFactNeighborX="-200000" custLinFactNeighborY="-20445">
        <dgm:presLayoutVars>
          <dgm:chMax/>
          <dgm:chPref val="3"/>
        </dgm:presLayoutVars>
      </dgm:prSet>
      <dgm:spPr/>
      <dgm:t>
        <a:bodyPr/>
        <a:lstStyle/>
        <a:p>
          <a:endParaRPr lang="es-DO"/>
        </a:p>
      </dgm:t>
    </dgm:pt>
    <dgm:pt modelId="{341F10EC-876E-4745-B2E4-A151FB056DA1}" type="pres">
      <dgm:prSet presAssocID="{91032FE1-9617-4766-9A9C-1EC7759A31D2}" presName="titleText1" presStyleLbl="fgAcc0" presStyleIdx="0" presStyleCnt="1" custScaleX="177479" custScaleY="853781" custLinFactX="-200000" custLinFactY="591703" custLinFactNeighborX="-256984" custLinFactNeighborY="600000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12D5A10F-5A28-4502-968A-51AFF82F9F2D}" type="pres">
      <dgm:prSet presAssocID="{91032FE1-9617-4766-9A9C-1EC7759A31D2}" presName="rootConnector1" presStyleLbl="node1" presStyleIdx="0" presStyleCnt="0"/>
      <dgm:spPr/>
      <dgm:t>
        <a:bodyPr/>
        <a:lstStyle/>
        <a:p>
          <a:endParaRPr lang="es-DO"/>
        </a:p>
      </dgm:t>
    </dgm:pt>
    <dgm:pt modelId="{2537D936-8CA8-4BF1-9D93-DB6451B69B1D}" type="pres">
      <dgm:prSet presAssocID="{91032FE1-9617-4766-9A9C-1EC7759A31D2}" presName="hierChild2" presStyleCnt="0"/>
      <dgm:spPr/>
    </dgm:pt>
    <dgm:pt modelId="{8AF2F61E-C508-40CD-A564-0F49B30B8B10}" type="pres">
      <dgm:prSet presAssocID="{91032FE1-9617-4766-9A9C-1EC7759A31D2}" presName="hierChild3" presStyleCnt="0"/>
      <dgm:spPr/>
    </dgm:pt>
    <dgm:pt modelId="{AD1ECBEC-A5CC-42EB-9178-C7EAFBEAB5A1}" type="pres">
      <dgm:prSet presAssocID="{B4644C84-3648-4A52-8B1A-81BD6BD7E91E}" presName="Name96" presStyleLbl="parChTrans1D2" presStyleIdx="0" presStyleCnt="4"/>
      <dgm:spPr/>
      <dgm:t>
        <a:bodyPr/>
        <a:lstStyle/>
        <a:p>
          <a:endParaRPr lang="es-DO"/>
        </a:p>
      </dgm:t>
    </dgm:pt>
    <dgm:pt modelId="{CF152EBE-4353-4639-AA6E-DD4BBF3E4CF3}" type="pres">
      <dgm:prSet presAssocID="{7B581E54-F5C2-4E75-AD1E-15155866118E}" presName="hierRoot3" presStyleCnt="0">
        <dgm:presLayoutVars>
          <dgm:hierBranch val="init"/>
        </dgm:presLayoutVars>
      </dgm:prSet>
      <dgm:spPr/>
    </dgm:pt>
    <dgm:pt modelId="{85F0B32F-D749-483F-AE99-73FF815C7D39}" type="pres">
      <dgm:prSet presAssocID="{7B581E54-F5C2-4E75-AD1E-15155866118E}" presName="rootComposite3" presStyleCnt="0"/>
      <dgm:spPr/>
    </dgm:pt>
    <dgm:pt modelId="{B0B69699-3902-415A-BB3D-2CD8D514D952}" type="pres">
      <dgm:prSet presAssocID="{7B581E54-F5C2-4E75-AD1E-15155866118E}" presName="rootText3" presStyleLbl="asst1" presStyleIdx="0" presStyleCnt="6" custScaleX="148788" custScaleY="152149" custLinFactX="-56729" custLinFactY="-43790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E47F0E6C-045B-4C83-AA15-533CAD7FE072}" type="pres">
      <dgm:prSet presAssocID="{7B581E54-F5C2-4E75-AD1E-15155866118E}" presName="titleText3" presStyleLbl="fgAcc2" presStyleIdx="0" presStyleCnt="6" custScaleX="280062" custScaleY="1034856" custLinFactY="38744" custLinFactNeighborX="-1995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CA0D4E89-8FB9-4418-8AA7-1ED7CB5C4AAB}" type="pres">
      <dgm:prSet presAssocID="{7B581E54-F5C2-4E75-AD1E-15155866118E}" presName="rootConnector3" presStyleLbl="asst1" presStyleIdx="0" presStyleCnt="6"/>
      <dgm:spPr/>
      <dgm:t>
        <a:bodyPr/>
        <a:lstStyle/>
        <a:p>
          <a:endParaRPr lang="es-DO"/>
        </a:p>
      </dgm:t>
    </dgm:pt>
    <dgm:pt modelId="{BE1F218E-5057-4F0D-A255-5C3E59E3B697}" type="pres">
      <dgm:prSet presAssocID="{7B581E54-F5C2-4E75-AD1E-15155866118E}" presName="hierChild6" presStyleCnt="0"/>
      <dgm:spPr/>
    </dgm:pt>
    <dgm:pt modelId="{B01254E3-E9FF-4A8B-AA25-04E9E596CE8E}" type="pres">
      <dgm:prSet presAssocID="{7B581E54-F5C2-4E75-AD1E-15155866118E}" presName="hierChild7" presStyleCnt="0"/>
      <dgm:spPr/>
    </dgm:pt>
    <dgm:pt modelId="{26DA2F6F-5174-4ED4-8C0E-338EF3C5FDC9}" type="pres">
      <dgm:prSet presAssocID="{04FC4375-8090-4D67-924F-DE5D308F71E5}" presName="Name96" presStyleLbl="parChTrans1D2" presStyleIdx="1" presStyleCnt="4"/>
      <dgm:spPr/>
      <dgm:t>
        <a:bodyPr/>
        <a:lstStyle/>
        <a:p>
          <a:endParaRPr lang="es-DO"/>
        </a:p>
      </dgm:t>
    </dgm:pt>
    <dgm:pt modelId="{962D7105-A5DC-49BF-BF76-2DC995CF712D}" type="pres">
      <dgm:prSet presAssocID="{002ECFF1-08F4-4A2F-B5D7-4184B0664165}" presName="hierRoot3" presStyleCnt="0">
        <dgm:presLayoutVars>
          <dgm:hierBranch val="init"/>
        </dgm:presLayoutVars>
      </dgm:prSet>
      <dgm:spPr/>
    </dgm:pt>
    <dgm:pt modelId="{3205C9D6-53CD-4FA8-B1B8-34DBC7BABD23}" type="pres">
      <dgm:prSet presAssocID="{002ECFF1-08F4-4A2F-B5D7-4184B0664165}" presName="rootComposite3" presStyleCnt="0"/>
      <dgm:spPr/>
    </dgm:pt>
    <dgm:pt modelId="{EFFE669A-3457-4345-B1D5-378B0338EDC9}" type="pres">
      <dgm:prSet presAssocID="{002ECFF1-08F4-4A2F-B5D7-4184B0664165}" presName="rootText3" presStyleLbl="asst1" presStyleIdx="1" presStyleCnt="6" custScaleX="182926" custScaleY="196005" custLinFactY="-100000" custLinFactNeighborX="3184" custLinFactNeighborY="-141237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2AB335A8-1DD0-45FB-A7FC-6BB5BE65B148}" type="pres">
      <dgm:prSet presAssocID="{002ECFF1-08F4-4A2F-B5D7-4184B0664165}" presName="titleText3" presStyleLbl="fgAcc2" presStyleIdx="1" presStyleCnt="6" custScaleX="227951" custScaleY="748567" custLinFactX="77845" custLinFactY="214745" custLinFactNeighborX="100000" custLinFactNeighborY="300000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6B54F00D-0171-4A06-82A7-C8618031D1F9}" type="pres">
      <dgm:prSet presAssocID="{002ECFF1-08F4-4A2F-B5D7-4184B0664165}" presName="rootConnector3" presStyleLbl="asst1" presStyleIdx="1" presStyleCnt="6"/>
      <dgm:spPr/>
      <dgm:t>
        <a:bodyPr/>
        <a:lstStyle/>
        <a:p>
          <a:endParaRPr lang="es-DO"/>
        </a:p>
      </dgm:t>
    </dgm:pt>
    <dgm:pt modelId="{6FFF1ED4-F3FB-4827-A551-5E90372068C8}" type="pres">
      <dgm:prSet presAssocID="{002ECFF1-08F4-4A2F-B5D7-4184B0664165}" presName="hierChild6" presStyleCnt="0"/>
      <dgm:spPr/>
    </dgm:pt>
    <dgm:pt modelId="{F6E3CE28-9B81-4DE6-8C54-915F38248A6E}" type="pres">
      <dgm:prSet presAssocID="{002ECFF1-08F4-4A2F-B5D7-4184B0664165}" presName="hierChild7" presStyleCnt="0"/>
      <dgm:spPr/>
    </dgm:pt>
    <dgm:pt modelId="{FBAF1BF1-0039-4ADE-8D45-2759F62FC153}" type="pres">
      <dgm:prSet presAssocID="{1F02B85E-8063-465A-90F9-267E5B2548F9}" presName="Name96" presStyleLbl="parChTrans1D3" presStyleIdx="0" presStyleCnt="2"/>
      <dgm:spPr/>
      <dgm:t>
        <a:bodyPr/>
        <a:lstStyle/>
        <a:p>
          <a:endParaRPr lang="es-DO"/>
        </a:p>
      </dgm:t>
    </dgm:pt>
    <dgm:pt modelId="{9D004E99-BCC0-4FED-9D4B-61C84B41336F}" type="pres">
      <dgm:prSet presAssocID="{998B19AA-842D-451C-93D7-DC4FFE0A7F12}" presName="hierRoot3" presStyleCnt="0">
        <dgm:presLayoutVars>
          <dgm:hierBranch val="init"/>
        </dgm:presLayoutVars>
      </dgm:prSet>
      <dgm:spPr/>
    </dgm:pt>
    <dgm:pt modelId="{343103E7-80CB-4E4C-943D-DF7C39BC9111}" type="pres">
      <dgm:prSet presAssocID="{998B19AA-842D-451C-93D7-DC4FFE0A7F12}" presName="rootComposite3" presStyleCnt="0"/>
      <dgm:spPr/>
    </dgm:pt>
    <dgm:pt modelId="{5F754000-915F-412D-BCD6-16880F0F5922}" type="pres">
      <dgm:prSet presAssocID="{998B19AA-842D-451C-93D7-DC4FFE0A7F12}" presName="rootText3" presStyleLbl="asst1" presStyleIdx="2" presStyleCnt="6" custScaleX="213815" custScaleY="408807" custLinFactY="-100000" custLinFactNeighborX="-14346" custLinFactNeighborY="-12188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9DBFA27D-2E1C-4B6B-A126-8A272A1456C7}" type="pres">
      <dgm:prSet presAssocID="{998B19AA-842D-451C-93D7-DC4FFE0A7F12}" presName="titleText3" presStyleLbl="fgAcc2" presStyleIdx="2" presStyleCnt="6" custScaleX="193593" custScaleY="996476" custLinFactX="183444" custLinFactY="383323" custLinFactNeighborX="200000" custLinFactNeighborY="400000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7966B46A-148E-4C88-BC72-253CAFA9E63B}" type="pres">
      <dgm:prSet presAssocID="{998B19AA-842D-451C-93D7-DC4FFE0A7F12}" presName="rootConnector3" presStyleLbl="asst1" presStyleIdx="2" presStyleCnt="6"/>
      <dgm:spPr/>
      <dgm:t>
        <a:bodyPr/>
        <a:lstStyle/>
        <a:p>
          <a:endParaRPr lang="es-DO"/>
        </a:p>
      </dgm:t>
    </dgm:pt>
    <dgm:pt modelId="{6E48EA05-4C2A-4AEB-BF0B-728A55A0E09F}" type="pres">
      <dgm:prSet presAssocID="{998B19AA-842D-451C-93D7-DC4FFE0A7F12}" presName="hierChild6" presStyleCnt="0"/>
      <dgm:spPr/>
    </dgm:pt>
    <dgm:pt modelId="{07125C17-86AB-4289-8C7F-52B65AC73D44}" type="pres">
      <dgm:prSet presAssocID="{998B19AA-842D-451C-93D7-DC4FFE0A7F12}" presName="hierChild7" presStyleCnt="0"/>
      <dgm:spPr/>
    </dgm:pt>
    <dgm:pt modelId="{D99C8D85-AF15-4DCE-8368-3BE5652F11C2}" type="pres">
      <dgm:prSet presAssocID="{C06C8567-A399-48F0-AA1F-BA30DBCB7F3F}" presName="Name96" presStyleLbl="parChTrans1D3" presStyleIdx="1" presStyleCnt="2"/>
      <dgm:spPr/>
      <dgm:t>
        <a:bodyPr/>
        <a:lstStyle/>
        <a:p>
          <a:endParaRPr lang="es-DO"/>
        </a:p>
      </dgm:t>
    </dgm:pt>
    <dgm:pt modelId="{7067858F-71BD-485D-98B1-C31B6CB87775}" type="pres">
      <dgm:prSet presAssocID="{AC4CF62A-4060-425E-8F7E-256C36579477}" presName="hierRoot3" presStyleCnt="0">
        <dgm:presLayoutVars>
          <dgm:hierBranch val="init"/>
        </dgm:presLayoutVars>
      </dgm:prSet>
      <dgm:spPr/>
    </dgm:pt>
    <dgm:pt modelId="{28F2F8B3-4EDC-4B20-876C-EAC8C8C1E9E3}" type="pres">
      <dgm:prSet presAssocID="{AC4CF62A-4060-425E-8F7E-256C36579477}" presName="rootComposite3" presStyleCnt="0"/>
      <dgm:spPr/>
    </dgm:pt>
    <dgm:pt modelId="{EF38241E-2388-421C-854B-5C5A4D7BE9D8}" type="pres">
      <dgm:prSet presAssocID="{AC4CF62A-4060-425E-8F7E-256C36579477}" presName="rootText3" presStyleLbl="asst1" presStyleIdx="3" presStyleCnt="6" custScaleX="156961" custLinFactY="-100000" custLinFactNeighborX="99300" custLinFactNeighborY="-158464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DB1EB150-DD37-4800-9B36-E9E8EC246545}" type="pres">
      <dgm:prSet presAssocID="{AC4CF62A-4060-425E-8F7E-256C36579477}" presName="titleText3" presStyleLbl="fgAcc2" presStyleIdx="3" presStyleCnt="6" custScaleX="165013" custScaleY="669431" custLinFactY="600000" custLinFactNeighborX="-28693" custLinFactNeighborY="668340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009996A9-47FE-4D68-8B37-455269F7C03E}" type="pres">
      <dgm:prSet presAssocID="{AC4CF62A-4060-425E-8F7E-256C36579477}" presName="rootConnector3" presStyleLbl="asst1" presStyleIdx="3" presStyleCnt="6"/>
      <dgm:spPr/>
      <dgm:t>
        <a:bodyPr/>
        <a:lstStyle/>
        <a:p>
          <a:endParaRPr lang="es-DO"/>
        </a:p>
      </dgm:t>
    </dgm:pt>
    <dgm:pt modelId="{074D7623-15C9-488C-A48D-0E0F8DBF4215}" type="pres">
      <dgm:prSet presAssocID="{AC4CF62A-4060-425E-8F7E-256C36579477}" presName="hierChild6" presStyleCnt="0"/>
      <dgm:spPr/>
    </dgm:pt>
    <dgm:pt modelId="{4F2D9FB8-4871-418D-B5A6-0C565EC334A5}" type="pres">
      <dgm:prSet presAssocID="{AC4CF62A-4060-425E-8F7E-256C36579477}" presName="hierChild7" presStyleCnt="0"/>
      <dgm:spPr/>
    </dgm:pt>
    <dgm:pt modelId="{235E09E9-9C60-4BB7-9320-4C01826BBBA9}" type="pres">
      <dgm:prSet presAssocID="{6D55BD0E-2E88-4C76-9C7F-75ADD8D21C68}" presName="Name96" presStyleLbl="parChTrans1D2" presStyleIdx="2" presStyleCnt="4"/>
      <dgm:spPr/>
      <dgm:t>
        <a:bodyPr/>
        <a:lstStyle/>
        <a:p>
          <a:endParaRPr lang="es-DO"/>
        </a:p>
      </dgm:t>
    </dgm:pt>
    <dgm:pt modelId="{4EB65772-8A6B-4C8E-BAED-EE08807822ED}" type="pres">
      <dgm:prSet presAssocID="{4531D086-E441-4918-9845-8CAD713F5F9F}" presName="hierRoot3" presStyleCnt="0">
        <dgm:presLayoutVars>
          <dgm:hierBranch val="init"/>
        </dgm:presLayoutVars>
      </dgm:prSet>
      <dgm:spPr/>
    </dgm:pt>
    <dgm:pt modelId="{0D9ADBA4-41BC-43C9-A77C-65AEEB308A70}" type="pres">
      <dgm:prSet presAssocID="{4531D086-E441-4918-9845-8CAD713F5F9F}" presName="rootComposite3" presStyleCnt="0"/>
      <dgm:spPr/>
    </dgm:pt>
    <dgm:pt modelId="{85902D73-8007-417F-809E-2E4FCCBA9E90}" type="pres">
      <dgm:prSet presAssocID="{4531D086-E441-4918-9845-8CAD713F5F9F}" presName="rootText3" presStyleLbl="asst1" presStyleIdx="4" presStyleCnt="6" custScaleX="224690" custScaleY="185411" custLinFactX="-20096" custLinFactY="-3744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2F9DBC5F-4760-44A7-B9C4-2AE197703336}" type="pres">
      <dgm:prSet presAssocID="{4531D086-E441-4918-9845-8CAD713F5F9F}" presName="titleText3" presStyleLbl="fgAcc2" presStyleIdx="4" presStyleCnt="6" custScaleX="233659" custScaleY="645943" custLinFactX="-100000" custLinFactNeighborX="-171585" custLinFactNeighborY="-27388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0B5B8846-2E5A-4274-AFA2-F4D8091C79BA}" type="pres">
      <dgm:prSet presAssocID="{4531D086-E441-4918-9845-8CAD713F5F9F}" presName="rootConnector3" presStyleLbl="asst1" presStyleIdx="4" presStyleCnt="6"/>
      <dgm:spPr/>
      <dgm:t>
        <a:bodyPr/>
        <a:lstStyle/>
        <a:p>
          <a:endParaRPr lang="es-DO"/>
        </a:p>
      </dgm:t>
    </dgm:pt>
    <dgm:pt modelId="{F02E849F-52B5-45F8-A07D-2EEC233AFC53}" type="pres">
      <dgm:prSet presAssocID="{4531D086-E441-4918-9845-8CAD713F5F9F}" presName="hierChild6" presStyleCnt="0"/>
      <dgm:spPr/>
    </dgm:pt>
    <dgm:pt modelId="{A01BEEAA-600D-4EF1-8837-AB8D3ED8AD62}" type="pres">
      <dgm:prSet presAssocID="{4531D086-E441-4918-9845-8CAD713F5F9F}" presName="hierChild7" presStyleCnt="0"/>
      <dgm:spPr/>
    </dgm:pt>
    <dgm:pt modelId="{88AD1300-1FB1-42AC-B31B-4B5C283BB3E1}" type="pres">
      <dgm:prSet presAssocID="{E0379390-22A4-4B83-8E30-B10779E92A22}" presName="Name96" presStyleLbl="parChTrans1D2" presStyleIdx="3" presStyleCnt="4"/>
      <dgm:spPr/>
      <dgm:t>
        <a:bodyPr/>
        <a:lstStyle/>
        <a:p>
          <a:endParaRPr lang="es-DO"/>
        </a:p>
      </dgm:t>
    </dgm:pt>
    <dgm:pt modelId="{91DCEE24-07B7-42B6-8FD1-8291B3D42479}" type="pres">
      <dgm:prSet presAssocID="{D48CA819-1074-42E4-9762-2C586C65AA46}" presName="hierRoot3" presStyleCnt="0">
        <dgm:presLayoutVars>
          <dgm:hierBranch val="init"/>
        </dgm:presLayoutVars>
      </dgm:prSet>
      <dgm:spPr/>
    </dgm:pt>
    <dgm:pt modelId="{6392C9EB-E73D-4487-90B5-A0E36AA3AD21}" type="pres">
      <dgm:prSet presAssocID="{D48CA819-1074-42E4-9762-2C586C65AA46}" presName="rootComposite3" presStyleCnt="0"/>
      <dgm:spPr/>
    </dgm:pt>
    <dgm:pt modelId="{6DEBBBFB-FA48-4BA6-81F1-BB45B83DB497}" type="pres">
      <dgm:prSet presAssocID="{D48CA819-1074-42E4-9762-2C586C65AA46}" presName="rootText3" presStyleLbl="asst1" presStyleIdx="5" presStyleCnt="6" custScaleX="249045" custScaleY="170677" custLinFactY="-100000" custLinFactNeighborX="-18425" custLinFactNeighborY="-13607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7F08F92D-D2EE-415D-A7FA-B30C177EB2E9}" type="pres">
      <dgm:prSet presAssocID="{D48CA819-1074-42E4-9762-2C586C65AA46}" presName="titleText3" presStyleLbl="fgAcc2" presStyleIdx="5" presStyleCnt="6" custScaleX="203203" custScaleY="722633" custLinFactY="-100000" custLinFactNeighborX="-1443" custLinFactNeighborY="-162830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F23219AB-BE65-4D68-BB59-ABC385DA5176}" type="pres">
      <dgm:prSet presAssocID="{D48CA819-1074-42E4-9762-2C586C65AA46}" presName="rootConnector3" presStyleLbl="asst1" presStyleIdx="5" presStyleCnt="6"/>
      <dgm:spPr/>
      <dgm:t>
        <a:bodyPr/>
        <a:lstStyle/>
        <a:p>
          <a:endParaRPr lang="es-DO"/>
        </a:p>
      </dgm:t>
    </dgm:pt>
    <dgm:pt modelId="{E90D3A72-3408-4A59-AA6B-1A2E0D34D70E}" type="pres">
      <dgm:prSet presAssocID="{D48CA819-1074-42E4-9762-2C586C65AA46}" presName="hierChild6" presStyleCnt="0"/>
      <dgm:spPr/>
    </dgm:pt>
    <dgm:pt modelId="{5B756574-8AAA-42A0-820E-DB308DCAC9CE}" type="pres">
      <dgm:prSet presAssocID="{D48CA819-1074-42E4-9762-2C586C65AA46}" presName="hierChild7" presStyleCnt="0"/>
      <dgm:spPr/>
    </dgm:pt>
  </dgm:ptLst>
  <dgm:cxnLst>
    <dgm:cxn modelId="{06FA3C23-E873-4B9E-8E19-4ACF451E8836}" type="presOf" srcId="{AC4CF62A-4060-425E-8F7E-256C36579477}" destId="{009996A9-47FE-4D68-8B37-455269F7C03E}" srcOrd="1" destOrd="0" presId="urn:microsoft.com/office/officeart/2008/layout/NameandTitleOrganizationalChart"/>
    <dgm:cxn modelId="{1D276844-7D80-42A5-B263-003BDC8E40F0}" type="presOf" srcId="{002ECFF1-08F4-4A2F-B5D7-4184B0664165}" destId="{6B54F00D-0171-4A06-82A7-C8618031D1F9}" srcOrd="1" destOrd="0" presId="urn:microsoft.com/office/officeart/2008/layout/NameandTitleOrganizationalChart"/>
    <dgm:cxn modelId="{796A2A81-EDE5-4637-81B7-7C7769D3D679}" type="presOf" srcId="{7B581E54-F5C2-4E75-AD1E-15155866118E}" destId="{CA0D4E89-8FB9-4418-8AA7-1ED7CB5C4AAB}" srcOrd="1" destOrd="0" presId="urn:microsoft.com/office/officeart/2008/layout/NameandTitleOrganizationalChart"/>
    <dgm:cxn modelId="{D96B2A1F-DFA7-42D4-B95D-40DCCA9CCCF6}" srcId="{91032FE1-9617-4766-9A9C-1EC7759A31D2}" destId="{4531D086-E441-4918-9845-8CAD713F5F9F}" srcOrd="2" destOrd="0" parTransId="{6D55BD0E-2E88-4C76-9C7F-75ADD8D21C68}" sibTransId="{2390FC61-CF2A-413C-B0A6-257C47C4F925}"/>
    <dgm:cxn modelId="{51453940-78A8-4F68-A1E0-4951E2816027}" type="presOf" srcId="{1F02B85E-8063-465A-90F9-267E5B2548F9}" destId="{FBAF1BF1-0039-4ADE-8D45-2759F62FC153}" srcOrd="0" destOrd="0" presId="urn:microsoft.com/office/officeart/2008/layout/NameandTitleOrganizationalChart"/>
    <dgm:cxn modelId="{1FF958BA-A1C4-495E-800C-502705F59574}" type="presOf" srcId="{D69E3E36-099C-41A4-ADC1-36CB1E6C0883}" destId="{7F08F92D-D2EE-415D-A7FA-B30C177EB2E9}" srcOrd="0" destOrd="0" presId="urn:microsoft.com/office/officeart/2008/layout/NameandTitleOrganizationalChart"/>
    <dgm:cxn modelId="{8661F175-6E6E-467F-AF09-090B10AD022C}" srcId="{91032FE1-9617-4766-9A9C-1EC7759A31D2}" destId="{7B581E54-F5C2-4E75-AD1E-15155866118E}" srcOrd="0" destOrd="0" parTransId="{B4644C84-3648-4A52-8B1A-81BD6BD7E91E}" sibTransId="{FAC6B02A-604B-4004-AF64-36B2B7C51685}"/>
    <dgm:cxn modelId="{808E44FB-8DD8-4B5F-9C09-28F383A241A2}" type="presOf" srcId="{7B581E54-F5C2-4E75-AD1E-15155866118E}" destId="{B0B69699-3902-415A-BB3D-2CD8D514D952}" srcOrd="0" destOrd="0" presId="urn:microsoft.com/office/officeart/2008/layout/NameandTitleOrganizationalChart"/>
    <dgm:cxn modelId="{7FE93993-93E1-42E5-B821-0939C7FCD26D}" type="presOf" srcId="{AC4CF62A-4060-425E-8F7E-256C36579477}" destId="{EF38241E-2388-421C-854B-5C5A4D7BE9D8}" srcOrd="0" destOrd="0" presId="urn:microsoft.com/office/officeart/2008/layout/NameandTitleOrganizationalChart"/>
    <dgm:cxn modelId="{C26C2D19-3186-4474-9182-199221338329}" type="presOf" srcId="{91032FE1-9617-4766-9A9C-1EC7759A31D2}" destId="{12D5A10F-5A28-4502-968A-51AFF82F9F2D}" srcOrd="1" destOrd="0" presId="urn:microsoft.com/office/officeart/2008/layout/NameandTitleOrganizationalChart"/>
    <dgm:cxn modelId="{04E0DE42-131E-4107-9506-B7463D08CAE9}" type="presOf" srcId="{B4644C84-3648-4A52-8B1A-81BD6BD7E91E}" destId="{AD1ECBEC-A5CC-42EB-9178-C7EAFBEAB5A1}" srcOrd="0" destOrd="0" presId="urn:microsoft.com/office/officeart/2008/layout/NameandTitleOrganizationalChart"/>
    <dgm:cxn modelId="{161A8EDC-DFEB-4C97-9D8C-4AF65A48014E}" type="presOf" srcId="{002ECFF1-08F4-4A2F-B5D7-4184B0664165}" destId="{EFFE669A-3457-4345-B1D5-378B0338EDC9}" srcOrd="0" destOrd="0" presId="urn:microsoft.com/office/officeart/2008/layout/NameandTitleOrganizationalChart"/>
    <dgm:cxn modelId="{DBBFA08B-1FB0-406F-A5D1-BE8B6DED03E5}" srcId="{3EDF0322-EC09-4589-9B3E-0550F4BC51A3}" destId="{91032FE1-9617-4766-9A9C-1EC7759A31D2}" srcOrd="0" destOrd="0" parTransId="{1A575554-C7E9-4C5E-9C9D-93871876093F}" sibTransId="{1D3B2F72-48C9-4400-8180-ED466A968D65}"/>
    <dgm:cxn modelId="{64405ED7-D342-437D-8722-D824E0DD4212}" type="presOf" srcId="{21968BF2-3F04-4393-B963-72205226F126}" destId="{DB1EB150-DD37-4800-9B36-E9E8EC246545}" srcOrd="0" destOrd="0" presId="urn:microsoft.com/office/officeart/2008/layout/NameandTitleOrganizationalChart"/>
    <dgm:cxn modelId="{3A57B33F-78BE-4ACF-8CD9-73ACCDDBE83E}" type="presOf" srcId="{998B19AA-842D-451C-93D7-DC4FFE0A7F12}" destId="{5F754000-915F-412D-BCD6-16880F0F5922}" srcOrd="0" destOrd="0" presId="urn:microsoft.com/office/officeart/2008/layout/NameandTitleOrganizationalChart"/>
    <dgm:cxn modelId="{E65A9D85-BC29-4B55-992F-CF0B0F333CEB}" type="presOf" srcId="{4C1E1E10-0E25-46E8-830B-785849302536}" destId="{2AB335A8-1DD0-45FB-A7FC-6BB5BE65B148}" srcOrd="0" destOrd="0" presId="urn:microsoft.com/office/officeart/2008/layout/NameandTitleOrganizationalChart"/>
    <dgm:cxn modelId="{1078EF19-00D9-42E5-9473-4AFDF85323A6}" type="presOf" srcId="{1D3B2F72-48C9-4400-8180-ED466A968D65}" destId="{341F10EC-876E-4745-B2E4-A151FB056DA1}" srcOrd="0" destOrd="0" presId="urn:microsoft.com/office/officeart/2008/layout/NameandTitleOrganizationalChart"/>
    <dgm:cxn modelId="{224FB679-9630-4F3E-992D-FB8B4FF8FB1C}" type="presOf" srcId="{6D55BD0E-2E88-4C76-9C7F-75ADD8D21C68}" destId="{235E09E9-9C60-4BB7-9320-4C01826BBBA9}" srcOrd="0" destOrd="0" presId="urn:microsoft.com/office/officeart/2008/layout/NameandTitleOrganizationalChart"/>
    <dgm:cxn modelId="{615CF471-7068-443D-8B07-BEA428A9132C}" srcId="{002ECFF1-08F4-4A2F-B5D7-4184B0664165}" destId="{998B19AA-842D-451C-93D7-DC4FFE0A7F12}" srcOrd="0" destOrd="0" parTransId="{1F02B85E-8063-465A-90F9-267E5B2548F9}" sibTransId="{B44E0F76-B073-4308-A810-31309F904B01}"/>
    <dgm:cxn modelId="{127C8FEB-B84A-423C-B84A-5C7462D75358}" type="presOf" srcId="{B44E0F76-B073-4308-A810-31309F904B01}" destId="{9DBFA27D-2E1C-4B6B-A126-8A272A1456C7}" srcOrd="0" destOrd="0" presId="urn:microsoft.com/office/officeart/2008/layout/NameandTitleOrganizationalChart"/>
    <dgm:cxn modelId="{93EBAB4C-AF26-4A7C-BD7D-0B8E488C9F8A}" type="presOf" srcId="{3EDF0322-EC09-4589-9B3E-0550F4BC51A3}" destId="{A48BAC48-35F7-4653-8033-66390078228F}" srcOrd="0" destOrd="0" presId="urn:microsoft.com/office/officeart/2008/layout/NameandTitleOrganizationalChart"/>
    <dgm:cxn modelId="{BBB648B4-CFF9-4EF2-B513-7D0114E995B6}" type="presOf" srcId="{FAC6B02A-604B-4004-AF64-36B2B7C51685}" destId="{E47F0E6C-045B-4C83-AA15-533CAD7FE072}" srcOrd="0" destOrd="0" presId="urn:microsoft.com/office/officeart/2008/layout/NameandTitleOrganizationalChart"/>
    <dgm:cxn modelId="{A5EFBA00-C4A0-4626-BC78-48EAFFA216E3}" type="presOf" srcId="{998B19AA-842D-451C-93D7-DC4FFE0A7F12}" destId="{7966B46A-148E-4C88-BC72-253CAFA9E63B}" srcOrd="1" destOrd="0" presId="urn:microsoft.com/office/officeart/2008/layout/NameandTitleOrganizationalChart"/>
    <dgm:cxn modelId="{06CAC816-6740-4AE3-AE2C-C90E1B0726CE}" type="presOf" srcId="{91032FE1-9617-4766-9A9C-1EC7759A31D2}" destId="{2856D763-A531-4FFB-A6B8-49EE9A9A7B69}" srcOrd="0" destOrd="0" presId="urn:microsoft.com/office/officeart/2008/layout/NameandTitleOrganizationalChart"/>
    <dgm:cxn modelId="{7945B4DB-7E36-47E4-8D1E-399DB01E1283}" srcId="{002ECFF1-08F4-4A2F-B5D7-4184B0664165}" destId="{AC4CF62A-4060-425E-8F7E-256C36579477}" srcOrd="1" destOrd="0" parTransId="{C06C8567-A399-48F0-AA1F-BA30DBCB7F3F}" sibTransId="{21968BF2-3F04-4393-B963-72205226F126}"/>
    <dgm:cxn modelId="{09BA470A-F34E-43BE-9D6F-60A5810B4D11}" type="presOf" srcId="{E0379390-22A4-4B83-8E30-B10779E92A22}" destId="{88AD1300-1FB1-42AC-B31B-4B5C283BB3E1}" srcOrd="0" destOrd="0" presId="urn:microsoft.com/office/officeart/2008/layout/NameandTitleOrganizationalChart"/>
    <dgm:cxn modelId="{46470607-DE1E-43E4-8542-D487BCB042AB}" type="presOf" srcId="{04FC4375-8090-4D67-924F-DE5D308F71E5}" destId="{26DA2F6F-5174-4ED4-8C0E-338EF3C5FDC9}" srcOrd="0" destOrd="0" presId="urn:microsoft.com/office/officeart/2008/layout/NameandTitleOrganizationalChart"/>
    <dgm:cxn modelId="{9DCF191A-FCDA-4774-AC74-290134397EF7}" srcId="{91032FE1-9617-4766-9A9C-1EC7759A31D2}" destId="{D48CA819-1074-42E4-9762-2C586C65AA46}" srcOrd="3" destOrd="0" parTransId="{E0379390-22A4-4B83-8E30-B10779E92A22}" sibTransId="{D69E3E36-099C-41A4-ADC1-36CB1E6C0883}"/>
    <dgm:cxn modelId="{4CF2EED7-1AEA-4958-A1E9-41302C5948E8}" type="presOf" srcId="{D48CA819-1074-42E4-9762-2C586C65AA46}" destId="{F23219AB-BE65-4D68-BB59-ABC385DA5176}" srcOrd="1" destOrd="0" presId="urn:microsoft.com/office/officeart/2008/layout/NameandTitleOrganizationalChart"/>
    <dgm:cxn modelId="{EF7A8231-64C2-4C52-8A4C-F1B3ECD3D0C6}" type="presOf" srcId="{4531D086-E441-4918-9845-8CAD713F5F9F}" destId="{0B5B8846-2E5A-4274-AFA2-F4D8091C79BA}" srcOrd="1" destOrd="0" presId="urn:microsoft.com/office/officeart/2008/layout/NameandTitleOrganizationalChart"/>
    <dgm:cxn modelId="{3F1703C5-4D87-40AE-9237-C9DB21DB4D98}" srcId="{91032FE1-9617-4766-9A9C-1EC7759A31D2}" destId="{002ECFF1-08F4-4A2F-B5D7-4184B0664165}" srcOrd="1" destOrd="0" parTransId="{04FC4375-8090-4D67-924F-DE5D308F71E5}" sibTransId="{4C1E1E10-0E25-46E8-830B-785849302536}"/>
    <dgm:cxn modelId="{8306A59E-E30D-4303-A6E3-DE2DE4283AB3}" type="presOf" srcId="{D48CA819-1074-42E4-9762-2C586C65AA46}" destId="{6DEBBBFB-FA48-4BA6-81F1-BB45B83DB497}" srcOrd="0" destOrd="0" presId="urn:microsoft.com/office/officeart/2008/layout/NameandTitleOrganizationalChart"/>
    <dgm:cxn modelId="{E7FC8F11-84EA-40EE-A715-9391AF287BFB}" type="presOf" srcId="{2390FC61-CF2A-413C-B0A6-257C47C4F925}" destId="{2F9DBC5F-4760-44A7-B9C4-2AE197703336}" srcOrd="0" destOrd="0" presId="urn:microsoft.com/office/officeart/2008/layout/NameandTitleOrganizationalChart"/>
    <dgm:cxn modelId="{08E3F1A3-AF9C-4403-8A29-D5B74CDC6D3C}" type="presOf" srcId="{4531D086-E441-4918-9845-8CAD713F5F9F}" destId="{85902D73-8007-417F-809E-2E4FCCBA9E90}" srcOrd="0" destOrd="0" presId="urn:microsoft.com/office/officeart/2008/layout/NameandTitleOrganizationalChart"/>
    <dgm:cxn modelId="{83C38C59-1491-4E29-A1EB-B46D99B1771A}" type="presOf" srcId="{C06C8567-A399-48F0-AA1F-BA30DBCB7F3F}" destId="{D99C8D85-AF15-4DCE-8368-3BE5652F11C2}" srcOrd="0" destOrd="0" presId="urn:microsoft.com/office/officeart/2008/layout/NameandTitleOrganizationalChart"/>
    <dgm:cxn modelId="{DDE03800-5D4C-4856-A468-0F236A0DA76D}" type="presParOf" srcId="{A48BAC48-35F7-4653-8033-66390078228F}" destId="{BCA32749-B225-415E-A18F-DDB4FDA800B7}" srcOrd="0" destOrd="0" presId="urn:microsoft.com/office/officeart/2008/layout/NameandTitleOrganizationalChart"/>
    <dgm:cxn modelId="{CE813DE8-DBA2-4FED-8F23-CB4F4FEB95F8}" type="presParOf" srcId="{BCA32749-B225-415E-A18F-DDB4FDA800B7}" destId="{85D3DC0E-543D-4174-9488-2FA8DF209FBB}" srcOrd="0" destOrd="0" presId="urn:microsoft.com/office/officeart/2008/layout/NameandTitleOrganizationalChart"/>
    <dgm:cxn modelId="{2D8B2510-1527-4AE6-B932-15F7B26C2A48}" type="presParOf" srcId="{85D3DC0E-543D-4174-9488-2FA8DF209FBB}" destId="{2856D763-A531-4FFB-A6B8-49EE9A9A7B69}" srcOrd="0" destOrd="0" presId="urn:microsoft.com/office/officeart/2008/layout/NameandTitleOrganizationalChart"/>
    <dgm:cxn modelId="{8704D780-0642-4657-9FE6-88DED3D52589}" type="presParOf" srcId="{85D3DC0E-543D-4174-9488-2FA8DF209FBB}" destId="{341F10EC-876E-4745-B2E4-A151FB056DA1}" srcOrd="1" destOrd="0" presId="urn:microsoft.com/office/officeart/2008/layout/NameandTitleOrganizationalChart"/>
    <dgm:cxn modelId="{18F132D6-D351-4112-9C57-D31CD6879169}" type="presParOf" srcId="{85D3DC0E-543D-4174-9488-2FA8DF209FBB}" destId="{12D5A10F-5A28-4502-968A-51AFF82F9F2D}" srcOrd="2" destOrd="0" presId="urn:microsoft.com/office/officeart/2008/layout/NameandTitleOrganizationalChart"/>
    <dgm:cxn modelId="{EE13CD97-987D-44A7-864F-6701CCE49AA9}" type="presParOf" srcId="{BCA32749-B225-415E-A18F-DDB4FDA800B7}" destId="{2537D936-8CA8-4BF1-9D93-DB6451B69B1D}" srcOrd="1" destOrd="0" presId="urn:microsoft.com/office/officeart/2008/layout/NameandTitleOrganizationalChart"/>
    <dgm:cxn modelId="{E8CD22D0-1AEE-450B-93F8-B518C0AD7508}" type="presParOf" srcId="{BCA32749-B225-415E-A18F-DDB4FDA800B7}" destId="{8AF2F61E-C508-40CD-A564-0F49B30B8B10}" srcOrd="2" destOrd="0" presId="urn:microsoft.com/office/officeart/2008/layout/NameandTitleOrganizationalChart"/>
    <dgm:cxn modelId="{8FC25ABA-EE59-45B8-BA88-0276FE15D250}" type="presParOf" srcId="{8AF2F61E-C508-40CD-A564-0F49B30B8B10}" destId="{AD1ECBEC-A5CC-42EB-9178-C7EAFBEAB5A1}" srcOrd="0" destOrd="0" presId="urn:microsoft.com/office/officeart/2008/layout/NameandTitleOrganizationalChart"/>
    <dgm:cxn modelId="{5CC0BCD5-51EB-404F-8A9A-E079CA60EF21}" type="presParOf" srcId="{8AF2F61E-C508-40CD-A564-0F49B30B8B10}" destId="{CF152EBE-4353-4639-AA6E-DD4BBF3E4CF3}" srcOrd="1" destOrd="0" presId="urn:microsoft.com/office/officeart/2008/layout/NameandTitleOrganizationalChart"/>
    <dgm:cxn modelId="{44CF2E85-83E5-45AD-838F-691B7EAA5686}" type="presParOf" srcId="{CF152EBE-4353-4639-AA6E-DD4BBF3E4CF3}" destId="{85F0B32F-D749-483F-AE99-73FF815C7D39}" srcOrd="0" destOrd="0" presId="urn:microsoft.com/office/officeart/2008/layout/NameandTitleOrganizationalChart"/>
    <dgm:cxn modelId="{0BBA9D9F-6A63-4FBD-B4F7-94A6AD81A53E}" type="presParOf" srcId="{85F0B32F-D749-483F-AE99-73FF815C7D39}" destId="{B0B69699-3902-415A-BB3D-2CD8D514D952}" srcOrd="0" destOrd="0" presId="urn:microsoft.com/office/officeart/2008/layout/NameandTitleOrganizationalChart"/>
    <dgm:cxn modelId="{212C22D8-224D-426E-A359-BAFBC77F8C69}" type="presParOf" srcId="{85F0B32F-D749-483F-AE99-73FF815C7D39}" destId="{E47F0E6C-045B-4C83-AA15-533CAD7FE072}" srcOrd="1" destOrd="0" presId="urn:microsoft.com/office/officeart/2008/layout/NameandTitleOrganizationalChart"/>
    <dgm:cxn modelId="{DC029B26-BEED-4F1B-95E9-83350055BA6B}" type="presParOf" srcId="{85F0B32F-D749-483F-AE99-73FF815C7D39}" destId="{CA0D4E89-8FB9-4418-8AA7-1ED7CB5C4AAB}" srcOrd="2" destOrd="0" presId="urn:microsoft.com/office/officeart/2008/layout/NameandTitleOrganizationalChart"/>
    <dgm:cxn modelId="{79CA8167-6ECC-415C-A05C-FC92B463A121}" type="presParOf" srcId="{CF152EBE-4353-4639-AA6E-DD4BBF3E4CF3}" destId="{BE1F218E-5057-4F0D-A255-5C3E59E3B697}" srcOrd="1" destOrd="0" presId="urn:microsoft.com/office/officeart/2008/layout/NameandTitleOrganizationalChart"/>
    <dgm:cxn modelId="{4306C02C-2A76-45FF-8BF8-F496467A5EE3}" type="presParOf" srcId="{CF152EBE-4353-4639-AA6E-DD4BBF3E4CF3}" destId="{B01254E3-E9FF-4A8B-AA25-04E9E596CE8E}" srcOrd="2" destOrd="0" presId="urn:microsoft.com/office/officeart/2008/layout/NameandTitleOrganizationalChart"/>
    <dgm:cxn modelId="{0716BE4B-1388-405C-A886-1FB58A145A2E}" type="presParOf" srcId="{8AF2F61E-C508-40CD-A564-0F49B30B8B10}" destId="{26DA2F6F-5174-4ED4-8C0E-338EF3C5FDC9}" srcOrd="2" destOrd="0" presId="urn:microsoft.com/office/officeart/2008/layout/NameandTitleOrganizationalChart"/>
    <dgm:cxn modelId="{A37220F4-E964-451D-B612-255E23103988}" type="presParOf" srcId="{8AF2F61E-C508-40CD-A564-0F49B30B8B10}" destId="{962D7105-A5DC-49BF-BF76-2DC995CF712D}" srcOrd="3" destOrd="0" presId="urn:microsoft.com/office/officeart/2008/layout/NameandTitleOrganizationalChart"/>
    <dgm:cxn modelId="{AB9C9E2D-652A-4ED7-B206-1DE7AB0B9992}" type="presParOf" srcId="{962D7105-A5DC-49BF-BF76-2DC995CF712D}" destId="{3205C9D6-53CD-4FA8-B1B8-34DBC7BABD23}" srcOrd="0" destOrd="0" presId="urn:microsoft.com/office/officeart/2008/layout/NameandTitleOrganizationalChart"/>
    <dgm:cxn modelId="{EB68A0D4-0696-4B1D-BF29-A3028839158C}" type="presParOf" srcId="{3205C9D6-53CD-4FA8-B1B8-34DBC7BABD23}" destId="{EFFE669A-3457-4345-B1D5-378B0338EDC9}" srcOrd="0" destOrd="0" presId="urn:microsoft.com/office/officeart/2008/layout/NameandTitleOrganizationalChart"/>
    <dgm:cxn modelId="{F34542BC-D96C-4D68-8290-04F643E716F3}" type="presParOf" srcId="{3205C9D6-53CD-4FA8-B1B8-34DBC7BABD23}" destId="{2AB335A8-1DD0-45FB-A7FC-6BB5BE65B148}" srcOrd="1" destOrd="0" presId="urn:microsoft.com/office/officeart/2008/layout/NameandTitleOrganizationalChart"/>
    <dgm:cxn modelId="{1D0A9F9D-CF03-4404-897D-CAA4FADEA2E1}" type="presParOf" srcId="{3205C9D6-53CD-4FA8-B1B8-34DBC7BABD23}" destId="{6B54F00D-0171-4A06-82A7-C8618031D1F9}" srcOrd="2" destOrd="0" presId="urn:microsoft.com/office/officeart/2008/layout/NameandTitleOrganizationalChart"/>
    <dgm:cxn modelId="{0E0683BE-1F92-4EDD-B21C-24E70F318E6B}" type="presParOf" srcId="{962D7105-A5DC-49BF-BF76-2DC995CF712D}" destId="{6FFF1ED4-F3FB-4827-A551-5E90372068C8}" srcOrd="1" destOrd="0" presId="urn:microsoft.com/office/officeart/2008/layout/NameandTitleOrganizationalChart"/>
    <dgm:cxn modelId="{3ABB903F-99C1-4518-A5E3-669503F450F3}" type="presParOf" srcId="{962D7105-A5DC-49BF-BF76-2DC995CF712D}" destId="{F6E3CE28-9B81-4DE6-8C54-915F38248A6E}" srcOrd="2" destOrd="0" presId="urn:microsoft.com/office/officeart/2008/layout/NameandTitleOrganizationalChart"/>
    <dgm:cxn modelId="{2E68490A-759A-4AC3-9B57-CBDDD7AA93A5}" type="presParOf" srcId="{F6E3CE28-9B81-4DE6-8C54-915F38248A6E}" destId="{FBAF1BF1-0039-4ADE-8D45-2759F62FC153}" srcOrd="0" destOrd="0" presId="urn:microsoft.com/office/officeart/2008/layout/NameandTitleOrganizationalChart"/>
    <dgm:cxn modelId="{13FCA62A-159E-4A2C-9F6C-072F411D4BAB}" type="presParOf" srcId="{F6E3CE28-9B81-4DE6-8C54-915F38248A6E}" destId="{9D004E99-BCC0-4FED-9D4B-61C84B41336F}" srcOrd="1" destOrd="0" presId="urn:microsoft.com/office/officeart/2008/layout/NameandTitleOrganizationalChart"/>
    <dgm:cxn modelId="{CF5CF6E9-9BF2-4BF4-AE8E-40754B476730}" type="presParOf" srcId="{9D004E99-BCC0-4FED-9D4B-61C84B41336F}" destId="{343103E7-80CB-4E4C-943D-DF7C39BC9111}" srcOrd="0" destOrd="0" presId="urn:microsoft.com/office/officeart/2008/layout/NameandTitleOrganizationalChart"/>
    <dgm:cxn modelId="{147CE4D7-62BE-447F-B924-11A3766F9168}" type="presParOf" srcId="{343103E7-80CB-4E4C-943D-DF7C39BC9111}" destId="{5F754000-915F-412D-BCD6-16880F0F5922}" srcOrd="0" destOrd="0" presId="urn:microsoft.com/office/officeart/2008/layout/NameandTitleOrganizationalChart"/>
    <dgm:cxn modelId="{A40C0CA5-49B7-4652-8F2D-F2A477C107A0}" type="presParOf" srcId="{343103E7-80CB-4E4C-943D-DF7C39BC9111}" destId="{9DBFA27D-2E1C-4B6B-A126-8A272A1456C7}" srcOrd="1" destOrd="0" presId="urn:microsoft.com/office/officeart/2008/layout/NameandTitleOrganizationalChart"/>
    <dgm:cxn modelId="{A395121B-3C9B-4067-B9A3-9773420FCD8B}" type="presParOf" srcId="{343103E7-80CB-4E4C-943D-DF7C39BC9111}" destId="{7966B46A-148E-4C88-BC72-253CAFA9E63B}" srcOrd="2" destOrd="0" presId="urn:microsoft.com/office/officeart/2008/layout/NameandTitleOrganizationalChart"/>
    <dgm:cxn modelId="{AFE52BC1-2108-477C-AA85-EB435C288429}" type="presParOf" srcId="{9D004E99-BCC0-4FED-9D4B-61C84B41336F}" destId="{6E48EA05-4C2A-4AEB-BF0B-728A55A0E09F}" srcOrd="1" destOrd="0" presId="urn:microsoft.com/office/officeart/2008/layout/NameandTitleOrganizationalChart"/>
    <dgm:cxn modelId="{6AD785CD-F5BF-46F6-A052-8F74F1B885CA}" type="presParOf" srcId="{9D004E99-BCC0-4FED-9D4B-61C84B41336F}" destId="{07125C17-86AB-4289-8C7F-52B65AC73D44}" srcOrd="2" destOrd="0" presId="urn:microsoft.com/office/officeart/2008/layout/NameandTitleOrganizationalChart"/>
    <dgm:cxn modelId="{751055CF-D9DA-4E68-84C9-F0D440951F62}" type="presParOf" srcId="{F6E3CE28-9B81-4DE6-8C54-915F38248A6E}" destId="{D99C8D85-AF15-4DCE-8368-3BE5652F11C2}" srcOrd="2" destOrd="0" presId="urn:microsoft.com/office/officeart/2008/layout/NameandTitleOrganizationalChart"/>
    <dgm:cxn modelId="{322477FF-EBAF-4D03-8204-C71031395883}" type="presParOf" srcId="{F6E3CE28-9B81-4DE6-8C54-915F38248A6E}" destId="{7067858F-71BD-485D-98B1-C31B6CB87775}" srcOrd="3" destOrd="0" presId="urn:microsoft.com/office/officeart/2008/layout/NameandTitleOrganizationalChart"/>
    <dgm:cxn modelId="{BC57F67B-E9AE-493B-82A0-F9302A1B68F5}" type="presParOf" srcId="{7067858F-71BD-485D-98B1-C31B6CB87775}" destId="{28F2F8B3-4EDC-4B20-876C-EAC8C8C1E9E3}" srcOrd="0" destOrd="0" presId="urn:microsoft.com/office/officeart/2008/layout/NameandTitleOrganizationalChart"/>
    <dgm:cxn modelId="{624BBDBA-035A-4FCB-B6C6-0067B7079D75}" type="presParOf" srcId="{28F2F8B3-4EDC-4B20-876C-EAC8C8C1E9E3}" destId="{EF38241E-2388-421C-854B-5C5A4D7BE9D8}" srcOrd="0" destOrd="0" presId="urn:microsoft.com/office/officeart/2008/layout/NameandTitleOrganizationalChart"/>
    <dgm:cxn modelId="{9D7BD393-4BCB-4FB3-9EEA-48967491537D}" type="presParOf" srcId="{28F2F8B3-4EDC-4B20-876C-EAC8C8C1E9E3}" destId="{DB1EB150-DD37-4800-9B36-E9E8EC246545}" srcOrd="1" destOrd="0" presId="urn:microsoft.com/office/officeart/2008/layout/NameandTitleOrganizationalChart"/>
    <dgm:cxn modelId="{12F5C5D4-E011-44B5-968B-99A1DBCF5F89}" type="presParOf" srcId="{28F2F8B3-4EDC-4B20-876C-EAC8C8C1E9E3}" destId="{009996A9-47FE-4D68-8B37-455269F7C03E}" srcOrd="2" destOrd="0" presId="urn:microsoft.com/office/officeart/2008/layout/NameandTitleOrganizationalChart"/>
    <dgm:cxn modelId="{A49AB1B7-E084-450B-80FE-DF8C4889E6CC}" type="presParOf" srcId="{7067858F-71BD-485D-98B1-C31B6CB87775}" destId="{074D7623-15C9-488C-A48D-0E0F8DBF4215}" srcOrd="1" destOrd="0" presId="urn:microsoft.com/office/officeart/2008/layout/NameandTitleOrganizationalChart"/>
    <dgm:cxn modelId="{6F7FCAE7-04F2-42F9-B36C-FB35AE123773}" type="presParOf" srcId="{7067858F-71BD-485D-98B1-C31B6CB87775}" destId="{4F2D9FB8-4871-418D-B5A6-0C565EC334A5}" srcOrd="2" destOrd="0" presId="urn:microsoft.com/office/officeart/2008/layout/NameandTitleOrganizationalChart"/>
    <dgm:cxn modelId="{A72C631D-8787-413C-9F2B-DC7ED8E0D276}" type="presParOf" srcId="{8AF2F61E-C508-40CD-A564-0F49B30B8B10}" destId="{235E09E9-9C60-4BB7-9320-4C01826BBBA9}" srcOrd="4" destOrd="0" presId="urn:microsoft.com/office/officeart/2008/layout/NameandTitleOrganizationalChart"/>
    <dgm:cxn modelId="{DB9D55C1-CB2E-4310-A55C-110C76ABB996}" type="presParOf" srcId="{8AF2F61E-C508-40CD-A564-0F49B30B8B10}" destId="{4EB65772-8A6B-4C8E-BAED-EE08807822ED}" srcOrd="5" destOrd="0" presId="urn:microsoft.com/office/officeart/2008/layout/NameandTitleOrganizationalChart"/>
    <dgm:cxn modelId="{B81AB74F-5A3E-4344-ADE0-0D63675D414A}" type="presParOf" srcId="{4EB65772-8A6B-4C8E-BAED-EE08807822ED}" destId="{0D9ADBA4-41BC-43C9-A77C-65AEEB308A70}" srcOrd="0" destOrd="0" presId="urn:microsoft.com/office/officeart/2008/layout/NameandTitleOrganizationalChart"/>
    <dgm:cxn modelId="{C186124F-3475-4E58-BA15-730505D53A84}" type="presParOf" srcId="{0D9ADBA4-41BC-43C9-A77C-65AEEB308A70}" destId="{85902D73-8007-417F-809E-2E4FCCBA9E90}" srcOrd="0" destOrd="0" presId="urn:microsoft.com/office/officeart/2008/layout/NameandTitleOrganizationalChart"/>
    <dgm:cxn modelId="{4987A246-C8F0-445A-B76B-CA6C07DDA7BF}" type="presParOf" srcId="{0D9ADBA4-41BC-43C9-A77C-65AEEB308A70}" destId="{2F9DBC5F-4760-44A7-B9C4-2AE197703336}" srcOrd="1" destOrd="0" presId="urn:microsoft.com/office/officeart/2008/layout/NameandTitleOrganizationalChart"/>
    <dgm:cxn modelId="{8F0FC195-D0D0-4553-A752-518A16E7007F}" type="presParOf" srcId="{0D9ADBA4-41BC-43C9-A77C-65AEEB308A70}" destId="{0B5B8846-2E5A-4274-AFA2-F4D8091C79BA}" srcOrd="2" destOrd="0" presId="urn:microsoft.com/office/officeart/2008/layout/NameandTitleOrganizationalChart"/>
    <dgm:cxn modelId="{AEEC3615-DFB4-444E-9E1D-96B43B9DFC34}" type="presParOf" srcId="{4EB65772-8A6B-4C8E-BAED-EE08807822ED}" destId="{F02E849F-52B5-45F8-A07D-2EEC233AFC53}" srcOrd="1" destOrd="0" presId="urn:microsoft.com/office/officeart/2008/layout/NameandTitleOrganizationalChart"/>
    <dgm:cxn modelId="{D1121562-7964-44D7-88EA-A992DC84AA6B}" type="presParOf" srcId="{4EB65772-8A6B-4C8E-BAED-EE08807822ED}" destId="{A01BEEAA-600D-4EF1-8837-AB8D3ED8AD62}" srcOrd="2" destOrd="0" presId="urn:microsoft.com/office/officeart/2008/layout/NameandTitleOrganizationalChart"/>
    <dgm:cxn modelId="{13D6059E-CFB4-45AB-B769-BC221991DAB1}" type="presParOf" srcId="{8AF2F61E-C508-40CD-A564-0F49B30B8B10}" destId="{88AD1300-1FB1-42AC-B31B-4B5C283BB3E1}" srcOrd="6" destOrd="0" presId="urn:microsoft.com/office/officeart/2008/layout/NameandTitleOrganizationalChart"/>
    <dgm:cxn modelId="{51F8D36B-31C2-482D-A186-58B6D6F8192D}" type="presParOf" srcId="{8AF2F61E-C508-40CD-A564-0F49B30B8B10}" destId="{91DCEE24-07B7-42B6-8FD1-8291B3D42479}" srcOrd="7" destOrd="0" presId="urn:microsoft.com/office/officeart/2008/layout/NameandTitleOrganizationalChart"/>
    <dgm:cxn modelId="{279EE16A-46DD-4666-8C00-4BC03AA5385A}" type="presParOf" srcId="{91DCEE24-07B7-42B6-8FD1-8291B3D42479}" destId="{6392C9EB-E73D-4487-90B5-A0E36AA3AD21}" srcOrd="0" destOrd="0" presId="urn:microsoft.com/office/officeart/2008/layout/NameandTitleOrganizationalChart"/>
    <dgm:cxn modelId="{1D7781C6-7E71-4645-A8CE-01E7353782BB}" type="presParOf" srcId="{6392C9EB-E73D-4487-90B5-A0E36AA3AD21}" destId="{6DEBBBFB-FA48-4BA6-81F1-BB45B83DB497}" srcOrd="0" destOrd="0" presId="urn:microsoft.com/office/officeart/2008/layout/NameandTitleOrganizationalChart"/>
    <dgm:cxn modelId="{EFF1CA1B-2BFE-4296-982E-1913E1CED006}" type="presParOf" srcId="{6392C9EB-E73D-4487-90B5-A0E36AA3AD21}" destId="{7F08F92D-D2EE-415D-A7FA-B30C177EB2E9}" srcOrd="1" destOrd="0" presId="urn:microsoft.com/office/officeart/2008/layout/NameandTitleOrganizationalChart"/>
    <dgm:cxn modelId="{FC35969F-722E-417B-9FF8-BE80312FCA27}" type="presParOf" srcId="{6392C9EB-E73D-4487-90B5-A0E36AA3AD21}" destId="{F23219AB-BE65-4D68-BB59-ABC385DA5176}" srcOrd="2" destOrd="0" presId="urn:microsoft.com/office/officeart/2008/layout/NameandTitleOrganizationalChart"/>
    <dgm:cxn modelId="{A293A2CE-A1A4-4597-9B09-B720893D6C1C}" type="presParOf" srcId="{91DCEE24-07B7-42B6-8FD1-8291B3D42479}" destId="{E90D3A72-3408-4A59-AA6B-1A2E0D34D70E}" srcOrd="1" destOrd="0" presId="urn:microsoft.com/office/officeart/2008/layout/NameandTitleOrganizationalChart"/>
    <dgm:cxn modelId="{F8C1CAD0-DD2C-4D71-A87D-DFE572793C07}" type="presParOf" srcId="{91DCEE24-07B7-42B6-8FD1-8291B3D42479}" destId="{5B756574-8AAA-42A0-820E-DB308DCAC9C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C0F430-5C3A-4DE0-9F03-0E9C2AC2FD40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DO"/>
        </a:p>
      </dgm:t>
    </dgm:pt>
    <dgm:pt modelId="{A70FFD67-47BA-42FC-BDF6-F11E124933ED}">
      <dgm:prSet phldrT="[Texto]"/>
      <dgm:spPr/>
      <dgm:t>
        <a:bodyPr/>
        <a:lstStyle/>
        <a:p>
          <a:r>
            <a:rPr lang="es-DO" dirty="0" smtClean="0"/>
            <a:t>T:1 </a:t>
          </a:r>
          <a:endParaRPr lang="es-DO" dirty="0"/>
        </a:p>
      </dgm:t>
    </dgm:pt>
    <dgm:pt modelId="{EBDE2BB3-BB40-4C7F-B672-FE1E8FDF14EC}" type="parTrans" cxnId="{D0EE4140-FD7A-4F5C-AA5F-31040B7C5B6C}">
      <dgm:prSet/>
      <dgm:spPr/>
      <dgm:t>
        <a:bodyPr/>
        <a:lstStyle/>
        <a:p>
          <a:endParaRPr lang="es-DO"/>
        </a:p>
      </dgm:t>
    </dgm:pt>
    <dgm:pt modelId="{CBF6D940-EC2E-498C-A292-714FA2D3E617}" type="sibTrans" cxnId="{D0EE4140-FD7A-4F5C-AA5F-31040B7C5B6C}">
      <dgm:prSet/>
      <dgm:spPr/>
      <dgm:t>
        <a:bodyPr/>
        <a:lstStyle/>
        <a:p>
          <a:endParaRPr lang="es-DO"/>
        </a:p>
      </dgm:t>
    </dgm:pt>
    <dgm:pt modelId="{E2D5BEE6-03E5-458F-B37D-7F81830E3A9E}">
      <dgm:prSet phldrT="[Texto]"/>
      <dgm:spPr/>
      <dgm:t>
        <a:bodyPr/>
        <a:lstStyle/>
        <a:p>
          <a:r>
            <a:rPr lang="es-DO" dirty="0" smtClean="0"/>
            <a:t>T:2</a:t>
          </a:r>
          <a:endParaRPr lang="es-DO" dirty="0"/>
        </a:p>
      </dgm:t>
    </dgm:pt>
    <dgm:pt modelId="{542DD8DA-CC6D-4CC0-BE56-0CD4FB85B990}" type="parTrans" cxnId="{74CDD0C0-53E9-4BBF-AE91-66D114110830}">
      <dgm:prSet/>
      <dgm:spPr/>
      <dgm:t>
        <a:bodyPr/>
        <a:lstStyle/>
        <a:p>
          <a:endParaRPr lang="es-DO"/>
        </a:p>
      </dgm:t>
    </dgm:pt>
    <dgm:pt modelId="{C68C2B7B-809E-47F8-BF46-9FEEAE8BAC69}" type="sibTrans" cxnId="{74CDD0C0-53E9-4BBF-AE91-66D114110830}">
      <dgm:prSet/>
      <dgm:spPr/>
      <dgm:t>
        <a:bodyPr/>
        <a:lstStyle/>
        <a:p>
          <a:endParaRPr lang="es-DO"/>
        </a:p>
      </dgm:t>
    </dgm:pt>
    <dgm:pt modelId="{814CE001-AEBC-44C1-AF12-CA112E114BD9}">
      <dgm:prSet phldrT="[Texto]"/>
      <dgm:spPr/>
      <dgm:t>
        <a:bodyPr/>
        <a:lstStyle/>
        <a:p>
          <a:r>
            <a:rPr lang="es-DO" dirty="0" smtClean="0"/>
            <a:t>T: 3</a:t>
          </a:r>
          <a:endParaRPr lang="es-DO" dirty="0"/>
        </a:p>
      </dgm:t>
    </dgm:pt>
    <dgm:pt modelId="{52F903D8-5ED3-4B5B-9153-17D1197B6A1A}" type="parTrans" cxnId="{DA33E0CA-B9F9-4C7D-9D8E-65B3828DAE83}">
      <dgm:prSet/>
      <dgm:spPr/>
      <dgm:t>
        <a:bodyPr/>
        <a:lstStyle/>
        <a:p>
          <a:endParaRPr lang="es-DO"/>
        </a:p>
      </dgm:t>
    </dgm:pt>
    <dgm:pt modelId="{149F59B4-D517-432F-904E-FF6C548E7090}" type="sibTrans" cxnId="{DA33E0CA-B9F9-4C7D-9D8E-65B3828DAE83}">
      <dgm:prSet/>
      <dgm:spPr/>
      <dgm:t>
        <a:bodyPr/>
        <a:lstStyle/>
        <a:p>
          <a:endParaRPr lang="es-DO"/>
        </a:p>
      </dgm:t>
    </dgm:pt>
    <dgm:pt modelId="{F0633105-4715-446D-8BAF-CAF8CD21864F}">
      <dgm:prSet phldrT="[Texto]"/>
      <dgm:spPr/>
      <dgm:t>
        <a:bodyPr/>
        <a:lstStyle/>
        <a:p>
          <a:r>
            <a:rPr lang="es-DO" dirty="0" smtClean="0"/>
            <a:t>T:4</a:t>
          </a:r>
          <a:endParaRPr lang="es-DO" dirty="0"/>
        </a:p>
      </dgm:t>
    </dgm:pt>
    <dgm:pt modelId="{DB77F245-868E-4A93-8F83-026A8592DCC9}" type="parTrans" cxnId="{1174672C-E603-4679-817A-0E632B3833D8}">
      <dgm:prSet/>
      <dgm:spPr/>
      <dgm:t>
        <a:bodyPr/>
        <a:lstStyle/>
        <a:p>
          <a:endParaRPr lang="es-DO"/>
        </a:p>
      </dgm:t>
    </dgm:pt>
    <dgm:pt modelId="{2DAA1288-7D0C-4815-B695-04652F2996E3}" type="sibTrans" cxnId="{1174672C-E603-4679-817A-0E632B3833D8}">
      <dgm:prSet/>
      <dgm:spPr/>
      <dgm:t>
        <a:bodyPr/>
        <a:lstStyle/>
        <a:p>
          <a:endParaRPr lang="es-DO"/>
        </a:p>
      </dgm:t>
    </dgm:pt>
    <dgm:pt modelId="{F4BA7BFF-4E4B-4998-8BD6-3CFEFACC9FCD}" type="pres">
      <dgm:prSet presAssocID="{12C0F430-5C3A-4DE0-9F03-0E9C2AC2FD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36A40B28-80EA-4D98-AA3E-CF43554C9E43}" type="pres">
      <dgm:prSet presAssocID="{A70FFD67-47BA-42FC-BDF6-F11E124933ED}" presName="parentLin" presStyleCnt="0"/>
      <dgm:spPr/>
    </dgm:pt>
    <dgm:pt modelId="{E659843E-C9D3-485A-8801-B4B317B7BE8A}" type="pres">
      <dgm:prSet presAssocID="{A70FFD67-47BA-42FC-BDF6-F11E124933ED}" presName="parentLeftMargin" presStyleLbl="node1" presStyleIdx="0" presStyleCnt="4"/>
      <dgm:spPr/>
      <dgm:t>
        <a:bodyPr/>
        <a:lstStyle/>
        <a:p>
          <a:endParaRPr lang="es-DO"/>
        </a:p>
      </dgm:t>
    </dgm:pt>
    <dgm:pt modelId="{7D22DADF-C468-4520-81B6-1F1E8EBC45BE}" type="pres">
      <dgm:prSet presAssocID="{A70FFD67-47BA-42FC-BDF6-F11E124933E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45171ED-4F53-4A43-BC12-CDAF7B183155}" type="pres">
      <dgm:prSet presAssocID="{A70FFD67-47BA-42FC-BDF6-F11E124933ED}" presName="negativeSpace" presStyleCnt="0"/>
      <dgm:spPr/>
    </dgm:pt>
    <dgm:pt modelId="{90E1FE8D-2520-47C6-9FAB-D70F365E01E3}" type="pres">
      <dgm:prSet presAssocID="{A70FFD67-47BA-42FC-BDF6-F11E124933ED}" presName="childText" presStyleLbl="conFgAcc1" presStyleIdx="0" presStyleCnt="4">
        <dgm:presLayoutVars>
          <dgm:bulletEnabled val="1"/>
        </dgm:presLayoutVars>
      </dgm:prSet>
      <dgm:spPr/>
    </dgm:pt>
    <dgm:pt modelId="{E7745850-6BFB-4562-AF99-396A8D47E430}" type="pres">
      <dgm:prSet presAssocID="{CBF6D940-EC2E-498C-A292-714FA2D3E617}" presName="spaceBetweenRectangles" presStyleCnt="0"/>
      <dgm:spPr/>
    </dgm:pt>
    <dgm:pt modelId="{ADE67F0B-2FD1-4641-9C9A-7F6A6A83D61F}" type="pres">
      <dgm:prSet presAssocID="{E2D5BEE6-03E5-458F-B37D-7F81830E3A9E}" presName="parentLin" presStyleCnt="0"/>
      <dgm:spPr/>
    </dgm:pt>
    <dgm:pt modelId="{C310AACA-68CD-4B4D-9623-F36AE8AF2E27}" type="pres">
      <dgm:prSet presAssocID="{E2D5BEE6-03E5-458F-B37D-7F81830E3A9E}" presName="parentLeftMargin" presStyleLbl="node1" presStyleIdx="0" presStyleCnt="4"/>
      <dgm:spPr/>
      <dgm:t>
        <a:bodyPr/>
        <a:lstStyle/>
        <a:p>
          <a:endParaRPr lang="es-DO"/>
        </a:p>
      </dgm:t>
    </dgm:pt>
    <dgm:pt modelId="{5B745676-9457-4342-9FE1-7ED411649DE0}" type="pres">
      <dgm:prSet presAssocID="{E2D5BEE6-03E5-458F-B37D-7F81830E3A9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D8D625B-FAE5-4B73-AD22-A24224EC2F17}" type="pres">
      <dgm:prSet presAssocID="{E2D5BEE6-03E5-458F-B37D-7F81830E3A9E}" presName="negativeSpace" presStyleCnt="0"/>
      <dgm:spPr/>
    </dgm:pt>
    <dgm:pt modelId="{07C1C6A6-CB12-4F3C-892E-473D7B662243}" type="pres">
      <dgm:prSet presAssocID="{E2D5BEE6-03E5-458F-B37D-7F81830E3A9E}" presName="childText" presStyleLbl="conFgAcc1" presStyleIdx="1" presStyleCnt="4">
        <dgm:presLayoutVars>
          <dgm:bulletEnabled val="1"/>
        </dgm:presLayoutVars>
      </dgm:prSet>
      <dgm:spPr/>
    </dgm:pt>
    <dgm:pt modelId="{D8943E0B-42B4-4A8B-9D09-E99326B27CF9}" type="pres">
      <dgm:prSet presAssocID="{C68C2B7B-809E-47F8-BF46-9FEEAE8BAC69}" presName="spaceBetweenRectangles" presStyleCnt="0"/>
      <dgm:spPr/>
    </dgm:pt>
    <dgm:pt modelId="{2A26253A-E8B6-4262-86A4-B95C09481565}" type="pres">
      <dgm:prSet presAssocID="{814CE001-AEBC-44C1-AF12-CA112E114BD9}" presName="parentLin" presStyleCnt="0"/>
      <dgm:spPr/>
    </dgm:pt>
    <dgm:pt modelId="{E2577C9A-66A3-4327-A06F-0AD7B6E5DE41}" type="pres">
      <dgm:prSet presAssocID="{814CE001-AEBC-44C1-AF12-CA112E114BD9}" presName="parentLeftMargin" presStyleLbl="node1" presStyleIdx="1" presStyleCnt="4"/>
      <dgm:spPr/>
      <dgm:t>
        <a:bodyPr/>
        <a:lstStyle/>
        <a:p>
          <a:endParaRPr lang="es-DO"/>
        </a:p>
      </dgm:t>
    </dgm:pt>
    <dgm:pt modelId="{64450BBC-5520-44E5-BC35-5D8486EBDD21}" type="pres">
      <dgm:prSet presAssocID="{814CE001-AEBC-44C1-AF12-CA112E114BD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69BE865-6D04-4C9B-A38B-90654690AD91}" type="pres">
      <dgm:prSet presAssocID="{814CE001-AEBC-44C1-AF12-CA112E114BD9}" presName="negativeSpace" presStyleCnt="0"/>
      <dgm:spPr/>
    </dgm:pt>
    <dgm:pt modelId="{488D4549-863C-448B-96AC-79E04FD9E838}" type="pres">
      <dgm:prSet presAssocID="{814CE001-AEBC-44C1-AF12-CA112E114BD9}" presName="childText" presStyleLbl="conFgAcc1" presStyleIdx="2" presStyleCnt="4">
        <dgm:presLayoutVars>
          <dgm:bulletEnabled val="1"/>
        </dgm:presLayoutVars>
      </dgm:prSet>
      <dgm:spPr/>
    </dgm:pt>
    <dgm:pt modelId="{F57E8608-978F-4DC0-BF76-22AA178DFF55}" type="pres">
      <dgm:prSet presAssocID="{149F59B4-D517-432F-904E-FF6C548E7090}" presName="spaceBetweenRectangles" presStyleCnt="0"/>
      <dgm:spPr/>
    </dgm:pt>
    <dgm:pt modelId="{C0DABE85-DB80-4E2C-B810-3CEEBCD08F37}" type="pres">
      <dgm:prSet presAssocID="{F0633105-4715-446D-8BAF-CAF8CD21864F}" presName="parentLin" presStyleCnt="0"/>
      <dgm:spPr/>
    </dgm:pt>
    <dgm:pt modelId="{801DD92A-A99A-4E4D-BB82-10BBD4594BDA}" type="pres">
      <dgm:prSet presAssocID="{F0633105-4715-446D-8BAF-CAF8CD21864F}" presName="parentLeftMargin" presStyleLbl="node1" presStyleIdx="2" presStyleCnt="4"/>
      <dgm:spPr/>
      <dgm:t>
        <a:bodyPr/>
        <a:lstStyle/>
        <a:p>
          <a:endParaRPr lang="es-DO"/>
        </a:p>
      </dgm:t>
    </dgm:pt>
    <dgm:pt modelId="{EB3017A3-A68D-473E-B9AE-92AF6EEBE04B}" type="pres">
      <dgm:prSet presAssocID="{F0633105-4715-446D-8BAF-CAF8CD21864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B305E0A-01AA-443C-9A4E-0D7716ACAA3E}" type="pres">
      <dgm:prSet presAssocID="{F0633105-4715-446D-8BAF-CAF8CD21864F}" presName="negativeSpace" presStyleCnt="0"/>
      <dgm:spPr/>
    </dgm:pt>
    <dgm:pt modelId="{4C98D601-DBAA-4FB4-8DA1-A36A5B525FEC}" type="pres">
      <dgm:prSet presAssocID="{F0633105-4715-446D-8BAF-CAF8CD21864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4CDD0C0-53E9-4BBF-AE91-66D114110830}" srcId="{12C0F430-5C3A-4DE0-9F03-0E9C2AC2FD40}" destId="{E2D5BEE6-03E5-458F-B37D-7F81830E3A9E}" srcOrd="1" destOrd="0" parTransId="{542DD8DA-CC6D-4CC0-BE56-0CD4FB85B990}" sibTransId="{C68C2B7B-809E-47F8-BF46-9FEEAE8BAC69}"/>
    <dgm:cxn modelId="{DA33E0CA-B9F9-4C7D-9D8E-65B3828DAE83}" srcId="{12C0F430-5C3A-4DE0-9F03-0E9C2AC2FD40}" destId="{814CE001-AEBC-44C1-AF12-CA112E114BD9}" srcOrd="2" destOrd="0" parTransId="{52F903D8-5ED3-4B5B-9153-17D1197B6A1A}" sibTransId="{149F59B4-D517-432F-904E-FF6C548E7090}"/>
    <dgm:cxn modelId="{3035D5F4-2079-43BC-97FC-ED3CDEBDBD5E}" type="presOf" srcId="{12C0F430-5C3A-4DE0-9F03-0E9C2AC2FD40}" destId="{F4BA7BFF-4E4B-4998-8BD6-3CFEFACC9FCD}" srcOrd="0" destOrd="0" presId="urn:microsoft.com/office/officeart/2005/8/layout/list1"/>
    <dgm:cxn modelId="{D6879382-5AB3-4337-9353-84A569388DE0}" type="presOf" srcId="{E2D5BEE6-03E5-458F-B37D-7F81830E3A9E}" destId="{C310AACA-68CD-4B4D-9623-F36AE8AF2E27}" srcOrd="0" destOrd="0" presId="urn:microsoft.com/office/officeart/2005/8/layout/list1"/>
    <dgm:cxn modelId="{BDEFB89C-D2D4-4B49-A25F-444473718F6A}" type="presOf" srcId="{814CE001-AEBC-44C1-AF12-CA112E114BD9}" destId="{E2577C9A-66A3-4327-A06F-0AD7B6E5DE41}" srcOrd="0" destOrd="0" presId="urn:microsoft.com/office/officeart/2005/8/layout/list1"/>
    <dgm:cxn modelId="{E12485C7-3419-4959-A9E1-0827A48CDE0D}" type="presOf" srcId="{F0633105-4715-446D-8BAF-CAF8CD21864F}" destId="{801DD92A-A99A-4E4D-BB82-10BBD4594BDA}" srcOrd="0" destOrd="0" presId="urn:microsoft.com/office/officeart/2005/8/layout/list1"/>
    <dgm:cxn modelId="{13492662-9560-4688-B9E0-C3087A771E5D}" type="presOf" srcId="{A70FFD67-47BA-42FC-BDF6-F11E124933ED}" destId="{7D22DADF-C468-4520-81B6-1F1E8EBC45BE}" srcOrd="1" destOrd="0" presId="urn:microsoft.com/office/officeart/2005/8/layout/list1"/>
    <dgm:cxn modelId="{98E79F7B-2F39-44FD-8F58-B63706A074DF}" type="presOf" srcId="{F0633105-4715-446D-8BAF-CAF8CD21864F}" destId="{EB3017A3-A68D-473E-B9AE-92AF6EEBE04B}" srcOrd="1" destOrd="0" presId="urn:microsoft.com/office/officeart/2005/8/layout/list1"/>
    <dgm:cxn modelId="{E01AF8DE-525F-404B-9B2F-8FE70BC6E3EA}" type="presOf" srcId="{E2D5BEE6-03E5-458F-B37D-7F81830E3A9E}" destId="{5B745676-9457-4342-9FE1-7ED411649DE0}" srcOrd="1" destOrd="0" presId="urn:microsoft.com/office/officeart/2005/8/layout/list1"/>
    <dgm:cxn modelId="{E8744407-0EE2-43F9-8F3C-14777AD931B6}" type="presOf" srcId="{A70FFD67-47BA-42FC-BDF6-F11E124933ED}" destId="{E659843E-C9D3-485A-8801-B4B317B7BE8A}" srcOrd="0" destOrd="0" presId="urn:microsoft.com/office/officeart/2005/8/layout/list1"/>
    <dgm:cxn modelId="{1174672C-E603-4679-817A-0E632B3833D8}" srcId="{12C0F430-5C3A-4DE0-9F03-0E9C2AC2FD40}" destId="{F0633105-4715-446D-8BAF-CAF8CD21864F}" srcOrd="3" destOrd="0" parTransId="{DB77F245-868E-4A93-8F83-026A8592DCC9}" sibTransId="{2DAA1288-7D0C-4815-B695-04652F2996E3}"/>
    <dgm:cxn modelId="{D0EE4140-FD7A-4F5C-AA5F-31040B7C5B6C}" srcId="{12C0F430-5C3A-4DE0-9F03-0E9C2AC2FD40}" destId="{A70FFD67-47BA-42FC-BDF6-F11E124933ED}" srcOrd="0" destOrd="0" parTransId="{EBDE2BB3-BB40-4C7F-B672-FE1E8FDF14EC}" sibTransId="{CBF6D940-EC2E-498C-A292-714FA2D3E617}"/>
    <dgm:cxn modelId="{096D5AEB-75A5-4512-852D-52032F8D8D5E}" type="presOf" srcId="{814CE001-AEBC-44C1-AF12-CA112E114BD9}" destId="{64450BBC-5520-44E5-BC35-5D8486EBDD21}" srcOrd="1" destOrd="0" presId="urn:microsoft.com/office/officeart/2005/8/layout/list1"/>
    <dgm:cxn modelId="{0AD72C51-3B78-40E7-BA0C-E38B99B0B6B5}" type="presParOf" srcId="{F4BA7BFF-4E4B-4998-8BD6-3CFEFACC9FCD}" destId="{36A40B28-80EA-4D98-AA3E-CF43554C9E43}" srcOrd="0" destOrd="0" presId="urn:microsoft.com/office/officeart/2005/8/layout/list1"/>
    <dgm:cxn modelId="{12B43518-0949-4370-B26C-1E4AB114B725}" type="presParOf" srcId="{36A40B28-80EA-4D98-AA3E-CF43554C9E43}" destId="{E659843E-C9D3-485A-8801-B4B317B7BE8A}" srcOrd="0" destOrd="0" presId="urn:microsoft.com/office/officeart/2005/8/layout/list1"/>
    <dgm:cxn modelId="{01929C00-52E5-474D-BAF5-94C399862405}" type="presParOf" srcId="{36A40B28-80EA-4D98-AA3E-CF43554C9E43}" destId="{7D22DADF-C468-4520-81B6-1F1E8EBC45BE}" srcOrd="1" destOrd="0" presId="urn:microsoft.com/office/officeart/2005/8/layout/list1"/>
    <dgm:cxn modelId="{670D554C-C1AF-4F1E-9CAF-613E1F8AABF1}" type="presParOf" srcId="{F4BA7BFF-4E4B-4998-8BD6-3CFEFACC9FCD}" destId="{245171ED-4F53-4A43-BC12-CDAF7B183155}" srcOrd="1" destOrd="0" presId="urn:microsoft.com/office/officeart/2005/8/layout/list1"/>
    <dgm:cxn modelId="{AC571248-E680-4DC5-8BEF-1C96389721BC}" type="presParOf" srcId="{F4BA7BFF-4E4B-4998-8BD6-3CFEFACC9FCD}" destId="{90E1FE8D-2520-47C6-9FAB-D70F365E01E3}" srcOrd="2" destOrd="0" presId="urn:microsoft.com/office/officeart/2005/8/layout/list1"/>
    <dgm:cxn modelId="{45D7849D-8711-4DA9-9F02-38130E89F99F}" type="presParOf" srcId="{F4BA7BFF-4E4B-4998-8BD6-3CFEFACC9FCD}" destId="{E7745850-6BFB-4562-AF99-396A8D47E430}" srcOrd="3" destOrd="0" presId="urn:microsoft.com/office/officeart/2005/8/layout/list1"/>
    <dgm:cxn modelId="{39618B0E-976B-41BF-B0FD-4F88573D4ECE}" type="presParOf" srcId="{F4BA7BFF-4E4B-4998-8BD6-3CFEFACC9FCD}" destId="{ADE67F0B-2FD1-4641-9C9A-7F6A6A83D61F}" srcOrd="4" destOrd="0" presId="urn:microsoft.com/office/officeart/2005/8/layout/list1"/>
    <dgm:cxn modelId="{31B4AD28-F09A-4C8F-B516-52E16FBB8F77}" type="presParOf" srcId="{ADE67F0B-2FD1-4641-9C9A-7F6A6A83D61F}" destId="{C310AACA-68CD-4B4D-9623-F36AE8AF2E27}" srcOrd="0" destOrd="0" presId="urn:microsoft.com/office/officeart/2005/8/layout/list1"/>
    <dgm:cxn modelId="{B77E0065-13A7-438C-B8AF-44CCDAEED66E}" type="presParOf" srcId="{ADE67F0B-2FD1-4641-9C9A-7F6A6A83D61F}" destId="{5B745676-9457-4342-9FE1-7ED411649DE0}" srcOrd="1" destOrd="0" presId="urn:microsoft.com/office/officeart/2005/8/layout/list1"/>
    <dgm:cxn modelId="{C9A20623-802D-4852-8C15-7BD522AA0E5E}" type="presParOf" srcId="{F4BA7BFF-4E4B-4998-8BD6-3CFEFACC9FCD}" destId="{0D8D625B-FAE5-4B73-AD22-A24224EC2F17}" srcOrd="5" destOrd="0" presId="urn:microsoft.com/office/officeart/2005/8/layout/list1"/>
    <dgm:cxn modelId="{A9B2219F-99E4-4328-B542-0C9019D5C3A8}" type="presParOf" srcId="{F4BA7BFF-4E4B-4998-8BD6-3CFEFACC9FCD}" destId="{07C1C6A6-CB12-4F3C-892E-473D7B662243}" srcOrd="6" destOrd="0" presId="urn:microsoft.com/office/officeart/2005/8/layout/list1"/>
    <dgm:cxn modelId="{7AC50E1D-C668-49F4-9A22-09C00E03F118}" type="presParOf" srcId="{F4BA7BFF-4E4B-4998-8BD6-3CFEFACC9FCD}" destId="{D8943E0B-42B4-4A8B-9D09-E99326B27CF9}" srcOrd="7" destOrd="0" presId="urn:microsoft.com/office/officeart/2005/8/layout/list1"/>
    <dgm:cxn modelId="{46D03BEF-D1EE-4F18-930E-47205A7CD888}" type="presParOf" srcId="{F4BA7BFF-4E4B-4998-8BD6-3CFEFACC9FCD}" destId="{2A26253A-E8B6-4262-86A4-B95C09481565}" srcOrd="8" destOrd="0" presId="urn:microsoft.com/office/officeart/2005/8/layout/list1"/>
    <dgm:cxn modelId="{C488196C-4046-46A0-9465-B575C01E30F1}" type="presParOf" srcId="{2A26253A-E8B6-4262-86A4-B95C09481565}" destId="{E2577C9A-66A3-4327-A06F-0AD7B6E5DE41}" srcOrd="0" destOrd="0" presId="urn:microsoft.com/office/officeart/2005/8/layout/list1"/>
    <dgm:cxn modelId="{0ADC8287-3AA0-4584-85AF-5D4E8B1D0429}" type="presParOf" srcId="{2A26253A-E8B6-4262-86A4-B95C09481565}" destId="{64450BBC-5520-44E5-BC35-5D8486EBDD21}" srcOrd="1" destOrd="0" presId="urn:microsoft.com/office/officeart/2005/8/layout/list1"/>
    <dgm:cxn modelId="{8A186515-C369-4922-B651-3BA809212726}" type="presParOf" srcId="{F4BA7BFF-4E4B-4998-8BD6-3CFEFACC9FCD}" destId="{669BE865-6D04-4C9B-A38B-90654690AD91}" srcOrd="9" destOrd="0" presId="urn:microsoft.com/office/officeart/2005/8/layout/list1"/>
    <dgm:cxn modelId="{1C7CE2F7-FDD1-4443-B4C7-E90DCE95F9D4}" type="presParOf" srcId="{F4BA7BFF-4E4B-4998-8BD6-3CFEFACC9FCD}" destId="{488D4549-863C-448B-96AC-79E04FD9E838}" srcOrd="10" destOrd="0" presId="urn:microsoft.com/office/officeart/2005/8/layout/list1"/>
    <dgm:cxn modelId="{E1528BB9-857D-41A3-BAC3-3A7043AFD58A}" type="presParOf" srcId="{F4BA7BFF-4E4B-4998-8BD6-3CFEFACC9FCD}" destId="{F57E8608-978F-4DC0-BF76-22AA178DFF55}" srcOrd="11" destOrd="0" presId="urn:microsoft.com/office/officeart/2005/8/layout/list1"/>
    <dgm:cxn modelId="{4FD06A97-67F0-4692-B728-64BC24DD354A}" type="presParOf" srcId="{F4BA7BFF-4E4B-4998-8BD6-3CFEFACC9FCD}" destId="{C0DABE85-DB80-4E2C-B810-3CEEBCD08F37}" srcOrd="12" destOrd="0" presId="urn:microsoft.com/office/officeart/2005/8/layout/list1"/>
    <dgm:cxn modelId="{24692D82-FAD7-429B-BCE7-AF7B1418D276}" type="presParOf" srcId="{C0DABE85-DB80-4E2C-B810-3CEEBCD08F37}" destId="{801DD92A-A99A-4E4D-BB82-10BBD4594BDA}" srcOrd="0" destOrd="0" presId="urn:microsoft.com/office/officeart/2005/8/layout/list1"/>
    <dgm:cxn modelId="{EC665452-1D03-4BCA-A904-83CFE98022F4}" type="presParOf" srcId="{C0DABE85-DB80-4E2C-B810-3CEEBCD08F37}" destId="{EB3017A3-A68D-473E-B9AE-92AF6EEBE04B}" srcOrd="1" destOrd="0" presId="urn:microsoft.com/office/officeart/2005/8/layout/list1"/>
    <dgm:cxn modelId="{F7879305-DE83-4D84-B1AA-FD1EFD30CD8F}" type="presParOf" srcId="{F4BA7BFF-4E4B-4998-8BD6-3CFEFACC9FCD}" destId="{3B305E0A-01AA-443C-9A4E-0D7716ACAA3E}" srcOrd="13" destOrd="0" presId="urn:microsoft.com/office/officeart/2005/8/layout/list1"/>
    <dgm:cxn modelId="{815E9510-9CF1-476B-B38F-32F3A5D2A247}" type="presParOf" srcId="{F4BA7BFF-4E4B-4998-8BD6-3CFEFACC9FCD}" destId="{4C98D601-DBAA-4FB4-8DA1-A36A5B525FE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DF0322-EC09-4589-9B3E-0550F4BC51A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002ECFF1-08F4-4A2F-B5D7-4184B0664165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acompañamiento y formación continua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FC4375-8090-4D67-924F-DE5D308F71E5}" type="parTrans" cxnId="{3F1703C5-4D87-40AE-9237-C9DB21DB4D98}">
      <dgm:prSet/>
      <dgm:spPr/>
      <dgm:t>
        <a:bodyPr/>
        <a:lstStyle/>
        <a:p>
          <a:endParaRPr lang="es-DO"/>
        </a:p>
      </dgm:t>
    </dgm:pt>
    <dgm:pt modelId="{4C1E1E10-0E25-46E8-830B-785849302536}" type="sibTrans" cxnId="{3F1703C5-4D87-40AE-9237-C9DB21DB4D98}">
      <dgm:prSet custT="1"/>
      <dgm:spPr/>
      <dgm:t>
        <a:bodyPr/>
        <a:lstStyle/>
        <a:p>
          <a:endParaRPr lang="es-DO"/>
        </a:p>
      </dgm:t>
    </dgm:pt>
    <dgm:pt modelId="{D48CA819-1074-42E4-9762-2C586C65AA46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Atención </a:t>
          </a:r>
          <a:r>
            <a:rPr lang="es-DO" sz="10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Psico</a:t>
          </a:r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-integral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379390-22A4-4B83-8E30-B10779E92A22}" type="parTrans" cxnId="{9DCF191A-FCDA-4774-AC74-290134397EF7}">
      <dgm:prSet/>
      <dgm:spPr/>
      <dgm:t>
        <a:bodyPr/>
        <a:lstStyle/>
        <a:p>
          <a:endParaRPr lang="es-DO"/>
        </a:p>
      </dgm:t>
    </dgm:pt>
    <dgm:pt modelId="{D69E3E36-099C-41A4-ADC1-36CB1E6C0883}" type="sibTrans" cxnId="{9DCF191A-FCDA-4774-AC74-290134397EF7}">
      <dgm:prSet custT="1"/>
      <dgm:spPr/>
      <dgm:t>
        <a:bodyPr/>
        <a:lstStyle/>
        <a:p>
          <a:endParaRPr lang="es-DO"/>
        </a:p>
      </dgm:t>
    </dgm:pt>
    <dgm:pt modelId="{91032FE1-9617-4766-9A9C-1EC7759A31D2}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Diseño, planificación, y monitoreo de planes, programas y proyectos.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575554-C7E9-4C5E-9C9D-93871876093F}" type="parTrans" cxnId="{DBBFA08B-1FB0-406F-A5D1-BE8B6DED03E5}">
      <dgm:prSet/>
      <dgm:spPr/>
      <dgm:t>
        <a:bodyPr/>
        <a:lstStyle/>
        <a:p>
          <a:endParaRPr lang="es-DO"/>
        </a:p>
      </dgm:t>
    </dgm:pt>
    <dgm:pt modelId="{1D3B2F72-48C9-4400-8180-ED466A968D65}" type="sibTrans" cxnId="{DBBFA08B-1FB0-406F-A5D1-BE8B6DED03E5}">
      <dgm:prSet/>
      <dgm:spPr/>
      <dgm:t>
        <a:bodyPr/>
        <a:lstStyle/>
        <a:p>
          <a:endParaRPr lang="es-DO"/>
        </a:p>
      </dgm:t>
    </dgm:pt>
    <dgm:pt modelId="{7B581E54-F5C2-4E75-AD1E-15155866118E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Servicios Terapéuticos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644C84-3648-4A52-8B1A-81BD6BD7E91E}" type="parTrans" cxnId="{8661F175-6E6E-467F-AF09-090B10AD022C}">
      <dgm:prSet/>
      <dgm:spPr/>
      <dgm:t>
        <a:bodyPr/>
        <a:lstStyle/>
        <a:p>
          <a:endParaRPr lang="es-DO"/>
        </a:p>
      </dgm:t>
    </dgm:pt>
    <dgm:pt modelId="{FAC6B02A-604B-4004-AF64-36B2B7C51685}" type="sibTrans" cxnId="{8661F175-6E6E-467F-AF09-090B10AD022C}">
      <dgm:prSet custT="1"/>
      <dgm:spPr/>
      <dgm:t>
        <a:bodyPr/>
        <a:lstStyle/>
        <a:p>
          <a:endParaRPr lang="es-DO"/>
        </a:p>
      </dgm:t>
    </dgm:pt>
    <dgm:pt modelId="{998B19AA-842D-451C-93D7-DC4FFE0A7F12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y fortalecimiento a  Personal:</a:t>
          </a:r>
        </a:p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Capacitación y actualización permanente del personal</a:t>
          </a:r>
        </a:p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Capacitación de atención directo. (Estancias Infantiles)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02B85E-8063-465A-90F9-267E5B2548F9}" type="parTrans" cxnId="{615CF471-7068-443D-8B07-BEA428A9132C}">
      <dgm:prSet/>
      <dgm:spPr/>
      <dgm:t>
        <a:bodyPr/>
        <a:lstStyle/>
        <a:p>
          <a:endParaRPr lang="es-DO"/>
        </a:p>
      </dgm:t>
    </dgm:pt>
    <dgm:pt modelId="{B44E0F76-B073-4308-A810-31309F904B01}" type="sibTrans" cxnId="{615CF471-7068-443D-8B07-BEA428A9132C}">
      <dgm:prSet custT="1"/>
      <dgm:spPr/>
      <dgm:t>
        <a:bodyPr/>
        <a:lstStyle/>
        <a:p>
          <a:endParaRPr lang="es-DO"/>
        </a:p>
      </dgm:t>
    </dgm:pt>
    <dgm:pt modelId="{AC4CF62A-4060-425E-8F7E-256C36579477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Acompañamiento y formación a </a:t>
          </a:r>
          <a:r>
            <a:rPr lang="es-DO" sz="10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P.M.yT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6C8567-A399-48F0-AA1F-BA30DBCB7F3F}" type="parTrans" cxnId="{7945B4DB-7E36-47E4-8D1E-399DB01E1283}">
      <dgm:prSet/>
      <dgm:spPr/>
      <dgm:t>
        <a:bodyPr/>
        <a:lstStyle/>
        <a:p>
          <a:endParaRPr lang="es-DO"/>
        </a:p>
      </dgm:t>
    </dgm:pt>
    <dgm:pt modelId="{21968BF2-3F04-4393-B963-72205226F126}" type="sibTrans" cxnId="{7945B4DB-7E36-47E4-8D1E-399DB01E1283}">
      <dgm:prSet custT="1"/>
      <dgm:spPr/>
      <dgm:t>
        <a:bodyPr/>
        <a:lstStyle/>
        <a:p>
          <a:endParaRPr lang="es-DO"/>
        </a:p>
      </dgm:t>
    </dgm:pt>
    <dgm:pt modelId="{7A699D7C-A53C-4123-B1F7-B1B5622147B1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Fortalecimiento y consolidación de los programas y servicios. 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BC6128-628B-4396-9158-8F8D9F03FA48}" type="parTrans" cxnId="{D2A33D4F-2009-43D6-95CF-E3B597BEFA00}">
      <dgm:prSet/>
      <dgm:spPr/>
      <dgm:t>
        <a:bodyPr/>
        <a:lstStyle/>
        <a:p>
          <a:endParaRPr lang="es-DO"/>
        </a:p>
      </dgm:t>
    </dgm:pt>
    <dgm:pt modelId="{452464D8-BF8C-4D78-A93C-605762C6FE78}" type="sibTrans" cxnId="{D2A33D4F-2009-43D6-95CF-E3B597BEFA00}">
      <dgm:prSet/>
      <dgm:spPr/>
      <dgm:t>
        <a:bodyPr/>
        <a:lstStyle/>
        <a:p>
          <a:endParaRPr lang="es-DO"/>
        </a:p>
      </dgm:t>
    </dgm:pt>
    <dgm:pt modelId="{4531D086-E441-4918-9845-8CAD713F5F9F}" type="asst">
      <dgm:prSet phldrT="[Texto]" custT="1"/>
      <dgm:spPr/>
      <dgm:t>
        <a:bodyPr/>
        <a:lstStyle/>
        <a:p>
          <a:r>
            <a:rPr lang="es-DO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Apadrinamiento y Alianzas Estratégicas</a:t>
          </a:r>
          <a:endParaRPr lang="es-DO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90FC61-CF2A-413C-B0A6-257C47C4F925}" type="sibTrans" cxnId="{D96B2A1F-DFA7-42D4-B95D-40DCCA9CCCF6}">
      <dgm:prSet custT="1"/>
      <dgm:spPr/>
      <dgm:t>
        <a:bodyPr/>
        <a:lstStyle/>
        <a:p>
          <a:endParaRPr lang="es-DO"/>
        </a:p>
      </dgm:t>
    </dgm:pt>
    <dgm:pt modelId="{6D55BD0E-2E88-4C76-9C7F-75ADD8D21C68}" type="parTrans" cxnId="{D96B2A1F-DFA7-42D4-B95D-40DCCA9CCCF6}">
      <dgm:prSet/>
      <dgm:spPr/>
      <dgm:t>
        <a:bodyPr/>
        <a:lstStyle/>
        <a:p>
          <a:endParaRPr lang="es-DO"/>
        </a:p>
      </dgm:t>
    </dgm:pt>
    <dgm:pt modelId="{1781420E-A8B3-4B8C-B992-9699431FF8CF}" type="pres">
      <dgm:prSet presAssocID="{3EDF0322-EC09-4589-9B3E-0550F4BC51A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B4FCA930-63EB-4837-8585-AE9866210395}" type="pres">
      <dgm:prSet presAssocID="{91032FE1-9617-4766-9A9C-1EC7759A31D2}" presName="root1" presStyleCnt="0"/>
      <dgm:spPr/>
    </dgm:pt>
    <dgm:pt modelId="{B5062177-B113-42FE-B63E-D3CB1D475D53}" type="pres">
      <dgm:prSet presAssocID="{91032FE1-9617-4766-9A9C-1EC7759A31D2}" presName="LevelOneTextNode" presStyleLbl="node0" presStyleIdx="0" presStyleCnt="1" custLinFactNeighborX="-14968" custLinFactNeighborY="-1471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6DC82D44-77C9-4C53-9997-832A64025B39}" type="pres">
      <dgm:prSet presAssocID="{91032FE1-9617-4766-9A9C-1EC7759A31D2}" presName="level2hierChild" presStyleCnt="0"/>
      <dgm:spPr/>
    </dgm:pt>
    <dgm:pt modelId="{BB347EE4-9101-45FD-9ADE-05FBDA693994}" type="pres">
      <dgm:prSet presAssocID="{B4644C84-3648-4A52-8B1A-81BD6BD7E91E}" presName="conn2-1" presStyleLbl="parChTrans1D2" presStyleIdx="0" presStyleCnt="5"/>
      <dgm:spPr/>
      <dgm:t>
        <a:bodyPr/>
        <a:lstStyle/>
        <a:p>
          <a:endParaRPr lang="es-DO"/>
        </a:p>
      </dgm:t>
    </dgm:pt>
    <dgm:pt modelId="{87BE1176-40DC-42F2-8DF2-40F9EF5FFBDC}" type="pres">
      <dgm:prSet presAssocID="{B4644C84-3648-4A52-8B1A-81BD6BD7E91E}" presName="connTx" presStyleLbl="parChTrans1D2" presStyleIdx="0" presStyleCnt="5"/>
      <dgm:spPr/>
      <dgm:t>
        <a:bodyPr/>
        <a:lstStyle/>
        <a:p>
          <a:endParaRPr lang="es-DO"/>
        </a:p>
      </dgm:t>
    </dgm:pt>
    <dgm:pt modelId="{9C5BA813-DA9D-4B38-8770-B7C82105BBF5}" type="pres">
      <dgm:prSet presAssocID="{7B581E54-F5C2-4E75-AD1E-15155866118E}" presName="root2" presStyleCnt="0"/>
      <dgm:spPr/>
    </dgm:pt>
    <dgm:pt modelId="{A2BDABB8-5D2D-443A-B5FE-526B05C0BECB}" type="pres">
      <dgm:prSet presAssocID="{7B581E54-F5C2-4E75-AD1E-15155866118E}" presName="LevelTwoTextNode" presStyleLbl="asst1" presStyleIdx="0" presStyleCnt="7" custLinFactNeighborX="-2969" custLinFactNeighborY="-8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056C0BAB-5FEE-4F95-98D3-0A38E9328991}" type="pres">
      <dgm:prSet presAssocID="{7B581E54-F5C2-4E75-AD1E-15155866118E}" presName="level3hierChild" presStyleCnt="0"/>
      <dgm:spPr/>
    </dgm:pt>
    <dgm:pt modelId="{8C858FE4-F5FA-4B71-8B0B-219D329FD45D}" type="pres">
      <dgm:prSet presAssocID="{04FC4375-8090-4D67-924F-DE5D308F71E5}" presName="conn2-1" presStyleLbl="parChTrans1D2" presStyleIdx="1" presStyleCnt="5"/>
      <dgm:spPr/>
      <dgm:t>
        <a:bodyPr/>
        <a:lstStyle/>
        <a:p>
          <a:endParaRPr lang="es-DO"/>
        </a:p>
      </dgm:t>
    </dgm:pt>
    <dgm:pt modelId="{A34EF7CC-5AAE-4734-9899-9EB6AEFF3C64}" type="pres">
      <dgm:prSet presAssocID="{04FC4375-8090-4D67-924F-DE5D308F71E5}" presName="connTx" presStyleLbl="parChTrans1D2" presStyleIdx="1" presStyleCnt="5"/>
      <dgm:spPr/>
      <dgm:t>
        <a:bodyPr/>
        <a:lstStyle/>
        <a:p>
          <a:endParaRPr lang="es-DO"/>
        </a:p>
      </dgm:t>
    </dgm:pt>
    <dgm:pt modelId="{A004ADBE-3D22-4E56-9F11-2544BEDF951B}" type="pres">
      <dgm:prSet presAssocID="{002ECFF1-08F4-4A2F-B5D7-4184B0664165}" presName="root2" presStyleCnt="0"/>
      <dgm:spPr/>
    </dgm:pt>
    <dgm:pt modelId="{F139BFAB-FCDC-49AA-8966-64426B9621B8}" type="pres">
      <dgm:prSet presAssocID="{002ECFF1-08F4-4A2F-B5D7-4184B0664165}" presName="LevelTwoTextNode" presStyleLbl="asst1" presStyleIdx="1" presStyleCnt="7" custLinFactNeighborX="8662" custLinFactNeighborY="-11339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EFD9BE84-1922-4E85-BA11-D5EF3A3F3E48}" type="pres">
      <dgm:prSet presAssocID="{002ECFF1-08F4-4A2F-B5D7-4184B0664165}" presName="level3hierChild" presStyleCnt="0"/>
      <dgm:spPr/>
    </dgm:pt>
    <dgm:pt modelId="{50F9183E-993C-471E-AEF7-743E3B19BB11}" type="pres">
      <dgm:prSet presAssocID="{1F02B85E-8063-465A-90F9-267E5B2548F9}" presName="conn2-1" presStyleLbl="parChTrans1D3" presStyleIdx="0" presStyleCnt="2"/>
      <dgm:spPr/>
      <dgm:t>
        <a:bodyPr/>
        <a:lstStyle/>
        <a:p>
          <a:endParaRPr lang="es-DO"/>
        </a:p>
      </dgm:t>
    </dgm:pt>
    <dgm:pt modelId="{28EA87D1-1A46-4ED1-8A94-4DA7D0F36AB3}" type="pres">
      <dgm:prSet presAssocID="{1F02B85E-8063-465A-90F9-267E5B2548F9}" presName="connTx" presStyleLbl="parChTrans1D3" presStyleIdx="0" presStyleCnt="2"/>
      <dgm:spPr/>
      <dgm:t>
        <a:bodyPr/>
        <a:lstStyle/>
        <a:p>
          <a:endParaRPr lang="es-DO"/>
        </a:p>
      </dgm:t>
    </dgm:pt>
    <dgm:pt modelId="{B0BFF626-91D9-4C86-B023-58632434A3FD}" type="pres">
      <dgm:prSet presAssocID="{998B19AA-842D-451C-93D7-DC4FFE0A7F12}" presName="root2" presStyleCnt="0"/>
      <dgm:spPr/>
    </dgm:pt>
    <dgm:pt modelId="{A426BAC0-ABB2-47C0-BB05-D929560C1609}" type="pres">
      <dgm:prSet presAssocID="{998B19AA-842D-451C-93D7-DC4FFE0A7F12}" presName="LevelTwoTextNode" presStyleLbl="asst1" presStyleIdx="2" presStyleCnt="7" custScaleX="83917" custScaleY="102703" custLinFactNeighborX="2084" custLinFactNeighborY="-12095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D317D65F-D6F8-4388-AD29-BA501899DD92}" type="pres">
      <dgm:prSet presAssocID="{998B19AA-842D-451C-93D7-DC4FFE0A7F12}" presName="level3hierChild" presStyleCnt="0"/>
      <dgm:spPr/>
    </dgm:pt>
    <dgm:pt modelId="{55E745EA-F939-455E-9856-8CA0AE8A6C2D}" type="pres">
      <dgm:prSet presAssocID="{C06C8567-A399-48F0-AA1F-BA30DBCB7F3F}" presName="conn2-1" presStyleLbl="parChTrans1D3" presStyleIdx="1" presStyleCnt="2"/>
      <dgm:spPr/>
      <dgm:t>
        <a:bodyPr/>
        <a:lstStyle/>
        <a:p>
          <a:endParaRPr lang="es-DO"/>
        </a:p>
      </dgm:t>
    </dgm:pt>
    <dgm:pt modelId="{6170BCCF-92DA-48A8-88A6-DABD3A4FCF6E}" type="pres">
      <dgm:prSet presAssocID="{C06C8567-A399-48F0-AA1F-BA30DBCB7F3F}" presName="connTx" presStyleLbl="parChTrans1D3" presStyleIdx="1" presStyleCnt="2"/>
      <dgm:spPr/>
      <dgm:t>
        <a:bodyPr/>
        <a:lstStyle/>
        <a:p>
          <a:endParaRPr lang="es-DO"/>
        </a:p>
      </dgm:t>
    </dgm:pt>
    <dgm:pt modelId="{76C49414-478C-4892-B6C0-4D33440B3B82}" type="pres">
      <dgm:prSet presAssocID="{AC4CF62A-4060-425E-8F7E-256C36579477}" presName="root2" presStyleCnt="0"/>
      <dgm:spPr/>
    </dgm:pt>
    <dgm:pt modelId="{D77BF763-B8FA-415B-8FB5-F0CE0242C824}" type="pres">
      <dgm:prSet presAssocID="{AC4CF62A-4060-425E-8F7E-256C36579477}" presName="LevelTwoTextNode" presStyleLbl="asst1" presStyleIdx="3" presStyleCnt="7" custScaleX="70828" custScaleY="57504" custLinFactNeighborX="6191" custLinFactNeighborY="-1352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FC04094B-8792-42D1-98C4-F966E9AE5233}" type="pres">
      <dgm:prSet presAssocID="{AC4CF62A-4060-425E-8F7E-256C36579477}" presName="level3hierChild" presStyleCnt="0"/>
      <dgm:spPr/>
    </dgm:pt>
    <dgm:pt modelId="{5D571E5F-ACB3-40F0-B273-77D9D9505AF0}" type="pres">
      <dgm:prSet presAssocID="{6D55BD0E-2E88-4C76-9C7F-75ADD8D21C68}" presName="conn2-1" presStyleLbl="parChTrans1D2" presStyleIdx="2" presStyleCnt="5"/>
      <dgm:spPr/>
      <dgm:t>
        <a:bodyPr/>
        <a:lstStyle/>
        <a:p>
          <a:endParaRPr lang="es-DO"/>
        </a:p>
      </dgm:t>
    </dgm:pt>
    <dgm:pt modelId="{4CC5E87A-7428-42CE-9390-3939A0197602}" type="pres">
      <dgm:prSet presAssocID="{6D55BD0E-2E88-4C76-9C7F-75ADD8D21C68}" presName="connTx" presStyleLbl="parChTrans1D2" presStyleIdx="2" presStyleCnt="5"/>
      <dgm:spPr/>
      <dgm:t>
        <a:bodyPr/>
        <a:lstStyle/>
        <a:p>
          <a:endParaRPr lang="es-DO"/>
        </a:p>
      </dgm:t>
    </dgm:pt>
    <dgm:pt modelId="{0A81595C-4AF9-4112-B83E-1FE9495F9FF3}" type="pres">
      <dgm:prSet presAssocID="{4531D086-E441-4918-9845-8CAD713F5F9F}" presName="root2" presStyleCnt="0"/>
      <dgm:spPr/>
    </dgm:pt>
    <dgm:pt modelId="{E12515AB-344B-4601-9431-0F5030924080}" type="pres">
      <dgm:prSet presAssocID="{4531D086-E441-4918-9845-8CAD713F5F9F}" presName="LevelTwoTextNode" presStyleLbl="asst1" presStyleIdx="4" presStyleCnt="7" custLinFactNeighborX="14765" custLinFactNeighborY="-3007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03B6B4CF-3E1E-45D4-8805-A54449A9BD7A}" type="pres">
      <dgm:prSet presAssocID="{4531D086-E441-4918-9845-8CAD713F5F9F}" presName="level3hierChild" presStyleCnt="0"/>
      <dgm:spPr/>
    </dgm:pt>
    <dgm:pt modelId="{88617EE6-28E0-48B2-8121-E3D217BC0763}" type="pres">
      <dgm:prSet presAssocID="{E0379390-22A4-4B83-8E30-B10779E92A22}" presName="conn2-1" presStyleLbl="parChTrans1D2" presStyleIdx="3" presStyleCnt="5"/>
      <dgm:spPr/>
      <dgm:t>
        <a:bodyPr/>
        <a:lstStyle/>
        <a:p>
          <a:endParaRPr lang="es-DO"/>
        </a:p>
      </dgm:t>
    </dgm:pt>
    <dgm:pt modelId="{1840B511-9D1F-4874-8F77-64834F61C332}" type="pres">
      <dgm:prSet presAssocID="{E0379390-22A4-4B83-8E30-B10779E92A22}" presName="connTx" presStyleLbl="parChTrans1D2" presStyleIdx="3" presStyleCnt="5"/>
      <dgm:spPr/>
      <dgm:t>
        <a:bodyPr/>
        <a:lstStyle/>
        <a:p>
          <a:endParaRPr lang="es-DO"/>
        </a:p>
      </dgm:t>
    </dgm:pt>
    <dgm:pt modelId="{27F0A256-EB6D-4807-8AF5-D40ED7DD8DA5}" type="pres">
      <dgm:prSet presAssocID="{D48CA819-1074-42E4-9762-2C586C65AA46}" presName="root2" presStyleCnt="0"/>
      <dgm:spPr/>
    </dgm:pt>
    <dgm:pt modelId="{69820BD8-1910-4EA2-91E9-31864B7EB26C}" type="pres">
      <dgm:prSet presAssocID="{D48CA819-1074-42E4-9762-2C586C65AA46}" presName="LevelTwoTextNode" presStyleLbl="asst1" presStyleIdx="5" presStyleCnt="7" custScaleX="52805" custLinFactX="25197" custLinFactNeighborX="100000" custLinFactNeighborY="-92669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301305C9-B9CD-47B1-87AE-621C777F7B68}" type="pres">
      <dgm:prSet presAssocID="{D48CA819-1074-42E4-9762-2C586C65AA46}" presName="level3hierChild" presStyleCnt="0"/>
      <dgm:spPr/>
    </dgm:pt>
    <dgm:pt modelId="{75A3C78F-F156-48ED-B22C-4D0AE584F822}" type="pres">
      <dgm:prSet presAssocID="{83BC6128-628B-4396-9158-8F8D9F03FA48}" presName="conn2-1" presStyleLbl="parChTrans1D2" presStyleIdx="4" presStyleCnt="5"/>
      <dgm:spPr/>
      <dgm:t>
        <a:bodyPr/>
        <a:lstStyle/>
        <a:p>
          <a:endParaRPr lang="es-DO"/>
        </a:p>
      </dgm:t>
    </dgm:pt>
    <dgm:pt modelId="{730F891C-9500-4552-B01D-B4B300B95A5C}" type="pres">
      <dgm:prSet presAssocID="{83BC6128-628B-4396-9158-8F8D9F03FA48}" presName="connTx" presStyleLbl="parChTrans1D2" presStyleIdx="4" presStyleCnt="5"/>
      <dgm:spPr/>
      <dgm:t>
        <a:bodyPr/>
        <a:lstStyle/>
        <a:p>
          <a:endParaRPr lang="es-DO"/>
        </a:p>
      </dgm:t>
    </dgm:pt>
    <dgm:pt modelId="{8CA15410-89E4-4BC4-9CD0-34D4AE3E1D47}" type="pres">
      <dgm:prSet presAssocID="{7A699D7C-A53C-4123-B1F7-B1B5622147B1}" presName="root2" presStyleCnt="0"/>
      <dgm:spPr/>
    </dgm:pt>
    <dgm:pt modelId="{0420590D-C538-4AE9-BBA9-1FB6B1E6D7D7}" type="pres">
      <dgm:prSet presAssocID="{7A699D7C-A53C-4123-B1F7-B1B5622147B1}" presName="LevelTwoTextNode" presStyleLbl="asst1" presStyleIdx="6" presStyleCnt="7" custLinFactNeighborX="18558" custLinFactNeighborY="-76437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1F6FB573-33EC-49B6-9A5D-4855566AE803}" type="pres">
      <dgm:prSet presAssocID="{7A699D7C-A53C-4123-B1F7-B1B5622147B1}" presName="level3hierChild" presStyleCnt="0"/>
      <dgm:spPr/>
    </dgm:pt>
  </dgm:ptLst>
  <dgm:cxnLst>
    <dgm:cxn modelId="{079F0D50-8495-483B-9146-494A618AE81F}" type="presOf" srcId="{04FC4375-8090-4D67-924F-DE5D308F71E5}" destId="{A34EF7CC-5AAE-4734-9899-9EB6AEFF3C64}" srcOrd="1" destOrd="0" presId="urn:microsoft.com/office/officeart/2008/layout/HorizontalMultiLevelHierarchy"/>
    <dgm:cxn modelId="{D96B2A1F-DFA7-42D4-B95D-40DCCA9CCCF6}" srcId="{91032FE1-9617-4766-9A9C-1EC7759A31D2}" destId="{4531D086-E441-4918-9845-8CAD713F5F9F}" srcOrd="2" destOrd="0" parTransId="{6D55BD0E-2E88-4C76-9C7F-75ADD8D21C68}" sibTransId="{2390FC61-CF2A-413C-B0A6-257C47C4F925}"/>
    <dgm:cxn modelId="{F6422238-3A1F-4601-9E37-4D509D33CC22}" type="presOf" srcId="{B4644C84-3648-4A52-8B1A-81BD6BD7E91E}" destId="{BB347EE4-9101-45FD-9ADE-05FBDA693994}" srcOrd="0" destOrd="0" presId="urn:microsoft.com/office/officeart/2008/layout/HorizontalMultiLevelHierarchy"/>
    <dgm:cxn modelId="{3F1703C5-4D87-40AE-9237-C9DB21DB4D98}" srcId="{91032FE1-9617-4766-9A9C-1EC7759A31D2}" destId="{002ECFF1-08F4-4A2F-B5D7-4184B0664165}" srcOrd="1" destOrd="0" parTransId="{04FC4375-8090-4D67-924F-DE5D308F71E5}" sibTransId="{4C1E1E10-0E25-46E8-830B-785849302536}"/>
    <dgm:cxn modelId="{9DCF191A-FCDA-4774-AC74-290134397EF7}" srcId="{91032FE1-9617-4766-9A9C-1EC7759A31D2}" destId="{D48CA819-1074-42E4-9762-2C586C65AA46}" srcOrd="3" destOrd="0" parTransId="{E0379390-22A4-4B83-8E30-B10779E92A22}" sibTransId="{D69E3E36-099C-41A4-ADC1-36CB1E6C0883}"/>
    <dgm:cxn modelId="{5CE15AB8-6A63-4633-9BC7-B137B23232C4}" type="presOf" srcId="{83BC6128-628B-4396-9158-8F8D9F03FA48}" destId="{730F891C-9500-4552-B01D-B4B300B95A5C}" srcOrd="1" destOrd="0" presId="urn:microsoft.com/office/officeart/2008/layout/HorizontalMultiLevelHierarchy"/>
    <dgm:cxn modelId="{D2A33D4F-2009-43D6-95CF-E3B597BEFA00}" srcId="{91032FE1-9617-4766-9A9C-1EC7759A31D2}" destId="{7A699D7C-A53C-4123-B1F7-B1B5622147B1}" srcOrd="4" destOrd="0" parTransId="{83BC6128-628B-4396-9158-8F8D9F03FA48}" sibTransId="{452464D8-BF8C-4D78-A93C-605762C6FE78}"/>
    <dgm:cxn modelId="{3710A0E2-EB17-491B-B02E-E51EA861C093}" type="presOf" srcId="{1F02B85E-8063-465A-90F9-267E5B2548F9}" destId="{50F9183E-993C-471E-AEF7-743E3B19BB11}" srcOrd="0" destOrd="0" presId="urn:microsoft.com/office/officeart/2008/layout/HorizontalMultiLevelHierarchy"/>
    <dgm:cxn modelId="{9E08CEAA-7939-4B15-AC8A-3653EE526495}" type="presOf" srcId="{1F02B85E-8063-465A-90F9-267E5B2548F9}" destId="{28EA87D1-1A46-4ED1-8A94-4DA7D0F36AB3}" srcOrd="1" destOrd="0" presId="urn:microsoft.com/office/officeart/2008/layout/HorizontalMultiLevelHierarchy"/>
    <dgm:cxn modelId="{41B13E84-1D37-4B2B-BC95-F6CA3E55DC21}" type="presOf" srcId="{91032FE1-9617-4766-9A9C-1EC7759A31D2}" destId="{B5062177-B113-42FE-B63E-D3CB1D475D53}" srcOrd="0" destOrd="0" presId="urn:microsoft.com/office/officeart/2008/layout/HorizontalMultiLevelHierarchy"/>
    <dgm:cxn modelId="{4F5464C5-A402-4C46-AA59-44EA70EEBBFD}" type="presOf" srcId="{6D55BD0E-2E88-4C76-9C7F-75ADD8D21C68}" destId="{4CC5E87A-7428-42CE-9390-3939A0197602}" srcOrd="1" destOrd="0" presId="urn:microsoft.com/office/officeart/2008/layout/HorizontalMultiLevelHierarchy"/>
    <dgm:cxn modelId="{9B6B0764-B229-447F-B71A-F201C443F2AA}" type="presOf" srcId="{998B19AA-842D-451C-93D7-DC4FFE0A7F12}" destId="{A426BAC0-ABB2-47C0-BB05-D929560C1609}" srcOrd="0" destOrd="0" presId="urn:microsoft.com/office/officeart/2008/layout/HorizontalMultiLevelHierarchy"/>
    <dgm:cxn modelId="{615CF471-7068-443D-8B07-BEA428A9132C}" srcId="{002ECFF1-08F4-4A2F-B5D7-4184B0664165}" destId="{998B19AA-842D-451C-93D7-DC4FFE0A7F12}" srcOrd="0" destOrd="0" parTransId="{1F02B85E-8063-465A-90F9-267E5B2548F9}" sibTransId="{B44E0F76-B073-4308-A810-31309F904B01}"/>
    <dgm:cxn modelId="{A7ED4255-F1EE-43FC-B5B4-441A7F145D62}" type="presOf" srcId="{C06C8567-A399-48F0-AA1F-BA30DBCB7F3F}" destId="{6170BCCF-92DA-48A8-88A6-DABD3A4FCF6E}" srcOrd="1" destOrd="0" presId="urn:microsoft.com/office/officeart/2008/layout/HorizontalMultiLevelHierarchy"/>
    <dgm:cxn modelId="{1545F65B-F206-4886-90E8-D5614A8E8AA3}" type="presOf" srcId="{002ECFF1-08F4-4A2F-B5D7-4184B0664165}" destId="{F139BFAB-FCDC-49AA-8966-64426B9621B8}" srcOrd="0" destOrd="0" presId="urn:microsoft.com/office/officeart/2008/layout/HorizontalMultiLevelHierarchy"/>
    <dgm:cxn modelId="{E49520CA-44F0-4F1D-8396-6EC35F03E66E}" type="presOf" srcId="{83BC6128-628B-4396-9158-8F8D9F03FA48}" destId="{75A3C78F-F156-48ED-B22C-4D0AE584F822}" srcOrd="0" destOrd="0" presId="urn:microsoft.com/office/officeart/2008/layout/HorizontalMultiLevelHierarchy"/>
    <dgm:cxn modelId="{3E507DEE-CC74-4616-8764-AB72DCB531FE}" type="presOf" srcId="{E0379390-22A4-4B83-8E30-B10779E92A22}" destId="{88617EE6-28E0-48B2-8121-E3D217BC0763}" srcOrd="0" destOrd="0" presId="urn:microsoft.com/office/officeart/2008/layout/HorizontalMultiLevelHierarchy"/>
    <dgm:cxn modelId="{538F7BBC-85A8-4844-B578-FB6E913633C8}" type="presOf" srcId="{7A699D7C-A53C-4123-B1F7-B1B5622147B1}" destId="{0420590D-C538-4AE9-BBA9-1FB6B1E6D7D7}" srcOrd="0" destOrd="0" presId="urn:microsoft.com/office/officeart/2008/layout/HorizontalMultiLevelHierarchy"/>
    <dgm:cxn modelId="{A66AA4A2-1FEB-40E6-AEA8-54E846F5AA27}" type="presOf" srcId="{C06C8567-A399-48F0-AA1F-BA30DBCB7F3F}" destId="{55E745EA-F939-455E-9856-8CA0AE8A6C2D}" srcOrd="0" destOrd="0" presId="urn:microsoft.com/office/officeart/2008/layout/HorizontalMultiLevelHierarchy"/>
    <dgm:cxn modelId="{828F7698-7131-497B-B070-C705850B62CE}" type="presOf" srcId="{7B581E54-F5C2-4E75-AD1E-15155866118E}" destId="{A2BDABB8-5D2D-443A-B5FE-526B05C0BECB}" srcOrd="0" destOrd="0" presId="urn:microsoft.com/office/officeart/2008/layout/HorizontalMultiLevelHierarchy"/>
    <dgm:cxn modelId="{F59FB1ED-7462-4CC0-BA96-88B399DCF5B2}" type="presOf" srcId="{AC4CF62A-4060-425E-8F7E-256C36579477}" destId="{D77BF763-B8FA-415B-8FB5-F0CE0242C824}" srcOrd="0" destOrd="0" presId="urn:microsoft.com/office/officeart/2008/layout/HorizontalMultiLevelHierarchy"/>
    <dgm:cxn modelId="{29C32468-EF60-4A9F-BC46-5A3B61D6EF62}" type="presOf" srcId="{B4644C84-3648-4A52-8B1A-81BD6BD7E91E}" destId="{87BE1176-40DC-42F2-8DF2-40F9EF5FFBDC}" srcOrd="1" destOrd="0" presId="urn:microsoft.com/office/officeart/2008/layout/HorizontalMultiLevelHierarchy"/>
    <dgm:cxn modelId="{AA502608-5EFF-4468-8136-E2D687659359}" type="presOf" srcId="{6D55BD0E-2E88-4C76-9C7F-75ADD8D21C68}" destId="{5D571E5F-ACB3-40F0-B273-77D9D9505AF0}" srcOrd="0" destOrd="0" presId="urn:microsoft.com/office/officeart/2008/layout/HorizontalMultiLevelHierarchy"/>
    <dgm:cxn modelId="{39C67BC5-00E6-475C-B86B-A85F5A1745DE}" type="presOf" srcId="{04FC4375-8090-4D67-924F-DE5D308F71E5}" destId="{8C858FE4-F5FA-4B71-8B0B-219D329FD45D}" srcOrd="0" destOrd="0" presId="urn:microsoft.com/office/officeart/2008/layout/HorizontalMultiLevelHierarchy"/>
    <dgm:cxn modelId="{7123814B-10F6-48E4-8651-06DBD6D094D6}" type="presOf" srcId="{D48CA819-1074-42E4-9762-2C586C65AA46}" destId="{69820BD8-1910-4EA2-91E9-31864B7EB26C}" srcOrd="0" destOrd="0" presId="urn:microsoft.com/office/officeart/2008/layout/HorizontalMultiLevelHierarchy"/>
    <dgm:cxn modelId="{ECD646F6-6ACA-423D-925B-8D676AC0D340}" type="presOf" srcId="{E0379390-22A4-4B83-8E30-B10779E92A22}" destId="{1840B511-9D1F-4874-8F77-64834F61C332}" srcOrd="1" destOrd="0" presId="urn:microsoft.com/office/officeart/2008/layout/HorizontalMultiLevelHierarchy"/>
    <dgm:cxn modelId="{6C8F27B3-8332-4242-81F0-CF970DE8F786}" type="presOf" srcId="{3EDF0322-EC09-4589-9B3E-0550F4BC51A3}" destId="{1781420E-A8B3-4B8C-B992-9699431FF8CF}" srcOrd="0" destOrd="0" presId="urn:microsoft.com/office/officeart/2008/layout/HorizontalMultiLevelHierarchy"/>
    <dgm:cxn modelId="{0FE95076-E4BA-4262-8005-23E1D59EB7CC}" type="presOf" srcId="{4531D086-E441-4918-9845-8CAD713F5F9F}" destId="{E12515AB-344B-4601-9431-0F5030924080}" srcOrd="0" destOrd="0" presId="urn:microsoft.com/office/officeart/2008/layout/HorizontalMultiLevelHierarchy"/>
    <dgm:cxn modelId="{8661F175-6E6E-467F-AF09-090B10AD022C}" srcId="{91032FE1-9617-4766-9A9C-1EC7759A31D2}" destId="{7B581E54-F5C2-4E75-AD1E-15155866118E}" srcOrd="0" destOrd="0" parTransId="{B4644C84-3648-4A52-8B1A-81BD6BD7E91E}" sibTransId="{FAC6B02A-604B-4004-AF64-36B2B7C51685}"/>
    <dgm:cxn modelId="{DBBFA08B-1FB0-406F-A5D1-BE8B6DED03E5}" srcId="{3EDF0322-EC09-4589-9B3E-0550F4BC51A3}" destId="{91032FE1-9617-4766-9A9C-1EC7759A31D2}" srcOrd="0" destOrd="0" parTransId="{1A575554-C7E9-4C5E-9C9D-93871876093F}" sibTransId="{1D3B2F72-48C9-4400-8180-ED466A968D65}"/>
    <dgm:cxn modelId="{7945B4DB-7E36-47E4-8D1E-399DB01E1283}" srcId="{002ECFF1-08F4-4A2F-B5D7-4184B0664165}" destId="{AC4CF62A-4060-425E-8F7E-256C36579477}" srcOrd="1" destOrd="0" parTransId="{C06C8567-A399-48F0-AA1F-BA30DBCB7F3F}" sibTransId="{21968BF2-3F04-4393-B963-72205226F126}"/>
    <dgm:cxn modelId="{794717CA-DC69-417B-928E-4D36F47CFCE3}" type="presParOf" srcId="{1781420E-A8B3-4B8C-B992-9699431FF8CF}" destId="{B4FCA930-63EB-4837-8585-AE9866210395}" srcOrd="0" destOrd="0" presId="urn:microsoft.com/office/officeart/2008/layout/HorizontalMultiLevelHierarchy"/>
    <dgm:cxn modelId="{8C8B9C5A-89EB-4947-95FB-6B7D784A02AA}" type="presParOf" srcId="{B4FCA930-63EB-4837-8585-AE9866210395}" destId="{B5062177-B113-42FE-B63E-D3CB1D475D53}" srcOrd="0" destOrd="0" presId="urn:microsoft.com/office/officeart/2008/layout/HorizontalMultiLevelHierarchy"/>
    <dgm:cxn modelId="{4AF3AF2B-7A8F-4509-ADB4-263B30DE7325}" type="presParOf" srcId="{B4FCA930-63EB-4837-8585-AE9866210395}" destId="{6DC82D44-77C9-4C53-9997-832A64025B39}" srcOrd="1" destOrd="0" presId="urn:microsoft.com/office/officeart/2008/layout/HorizontalMultiLevelHierarchy"/>
    <dgm:cxn modelId="{B364707D-D344-492C-8C57-4C56AC17823F}" type="presParOf" srcId="{6DC82D44-77C9-4C53-9997-832A64025B39}" destId="{BB347EE4-9101-45FD-9ADE-05FBDA693994}" srcOrd="0" destOrd="0" presId="urn:microsoft.com/office/officeart/2008/layout/HorizontalMultiLevelHierarchy"/>
    <dgm:cxn modelId="{F860E0A5-5D51-41F6-9911-0139CAEBF569}" type="presParOf" srcId="{BB347EE4-9101-45FD-9ADE-05FBDA693994}" destId="{87BE1176-40DC-42F2-8DF2-40F9EF5FFBDC}" srcOrd="0" destOrd="0" presId="urn:microsoft.com/office/officeart/2008/layout/HorizontalMultiLevelHierarchy"/>
    <dgm:cxn modelId="{2EC59EE5-792D-408C-98A2-0DA436923E2B}" type="presParOf" srcId="{6DC82D44-77C9-4C53-9997-832A64025B39}" destId="{9C5BA813-DA9D-4B38-8770-B7C82105BBF5}" srcOrd="1" destOrd="0" presId="urn:microsoft.com/office/officeart/2008/layout/HorizontalMultiLevelHierarchy"/>
    <dgm:cxn modelId="{1C6C7CF6-3BCA-42A7-B4D5-F2F36A40B290}" type="presParOf" srcId="{9C5BA813-DA9D-4B38-8770-B7C82105BBF5}" destId="{A2BDABB8-5D2D-443A-B5FE-526B05C0BECB}" srcOrd="0" destOrd="0" presId="urn:microsoft.com/office/officeart/2008/layout/HorizontalMultiLevelHierarchy"/>
    <dgm:cxn modelId="{2B712E76-CD48-4111-BC66-7E3E65081A7E}" type="presParOf" srcId="{9C5BA813-DA9D-4B38-8770-B7C82105BBF5}" destId="{056C0BAB-5FEE-4F95-98D3-0A38E9328991}" srcOrd="1" destOrd="0" presId="urn:microsoft.com/office/officeart/2008/layout/HorizontalMultiLevelHierarchy"/>
    <dgm:cxn modelId="{BE774BFC-85AE-440D-A582-1C83ACE829AF}" type="presParOf" srcId="{6DC82D44-77C9-4C53-9997-832A64025B39}" destId="{8C858FE4-F5FA-4B71-8B0B-219D329FD45D}" srcOrd="2" destOrd="0" presId="urn:microsoft.com/office/officeart/2008/layout/HorizontalMultiLevelHierarchy"/>
    <dgm:cxn modelId="{72CB0095-0C92-48A7-8025-08EF87825082}" type="presParOf" srcId="{8C858FE4-F5FA-4B71-8B0B-219D329FD45D}" destId="{A34EF7CC-5AAE-4734-9899-9EB6AEFF3C64}" srcOrd="0" destOrd="0" presId="urn:microsoft.com/office/officeart/2008/layout/HorizontalMultiLevelHierarchy"/>
    <dgm:cxn modelId="{A3EA5287-8D99-41F8-B192-21DC8075A2BD}" type="presParOf" srcId="{6DC82D44-77C9-4C53-9997-832A64025B39}" destId="{A004ADBE-3D22-4E56-9F11-2544BEDF951B}" srcOrd="3" destOrd="0" presId="urn:microsoft.com/office/officeart/2008/layout/HorizontalMultiLevelHierarchy"/>
    <dgm:cxn modelId="{5AAE821E-4104-40FD-B18C-96F252D1C960}" type="presParOf" srcId="{A004ADBE-3D22-4E56-9F11-2544BEDF951B}" destId="{F139BFAB-FCDC-49AA-8966-64426B9621B8}" srcOrd="0" destOrd="0" presId="urn:microsoft.com/office/officeart/2008/layout/HorizontalMultiLevelHierarchy"/>
    <dgm:cxn modelId="{DAAB6522-353C-47C7-9EE5-AC730D2E2433}" type="presParOf" srcId="{A004ADBE-3D22-4E56-9F11-2544BEDF951B}" destId="{EFD9BE84-1922-4E85-BA11-D5EF3A3F3E48}" srcOrd="1" destOrd="0" presId="urn:microsoft.com/office/officeart/2008/layout/HorizontalMultiLevelHierarchy"/>
    <dgm:cxn modelId="{1B2651B7-3780-474B-8BCD-FE01ADC1F0CE}" type="presParOf" srcId="{EFD9BE84-1922-4E85-BA11-D5EF3A3F3E48}" destId="{50F9183E-993C-471E-AEF7-743E3B19BB11}" srcOrd="0" destOrd="0" presId="urn:microsoft.com/office/officeart/2008/layout/HorizontalMultiLevelHierarchy"/>
    <dgm:cxn modelId="{4A2D8B2A-6BDC-4777-AC52-6C98ADA16F28}" type="presParOf" srcId="{50F9183E-993C-471E-AEF7-743E3B19BB11}" destId="{28EA87D1-1A46-4ED1-8A94-4DA7D0F36AB3}" srcOrd="0" destOrd="0" presId="urn:microsoft.com/office/officeart/2008/layout/HorizontalMultiLevelHierarchy"/>
    <dgm:cxn modelId="{2648DCBB-EAEE-4C9B-8F34-DC1C9E5CE61A}" type="presParOf" srcId="{EFD9BE84-1922-4E85-BA11-D5EF3A3F3E48}" destId="{B0BFF626-91D9-4C86-B023-58632434A3FD}" srcOrd="1" destOrd="0" presId="urn:microsoft.com/office/officeart/2008/layout/HorizontalMultiLevelHierarchy"/>
    <dgm:cxn modelId="{2651FDEA-27B0-4CBC-8B33-3F8756C4D39C}" type="presParOf" srcId="{B0BFF626-91D9-4C86-B023-58632434A3FD}" destId="{A426BAC0-ABB2-47C0-BB05-D929560C1609}" srcOrd="0" destOrd="0" presId="urn:microsoft.com/office/officeart/2008/layout/HorizontalMultiLevelHierarchy"/>
    <dgm:cxn modelId="{573E11DB-B842-455C-9639-2085206C8EB3}" type="presParOf" srcId="{B0BFF626-91D9-4C86-B023-58632434A3FD}" destId="{D317D65F-D6F8-4388-AD29-BA501899DD92}" srcOrd="1" destOrd="0" presId="urn:microsoft.com/office/officeart/2008/layout/HorizontalMultiLevelHierarchy"/>
    <dgm:cxn modelId="{E8AC7313-4F8F-4379-999B-D9DF0265BA2D}" type="presParOf" srcId="{EFD9BE84-1922-4E85-BA11-D5EF3A3F3E48}" destId="{55E745EA-F939-455E-9856-8CA0AE8A6C2D}" srcOrd="2" destOrd="0" presId="urn:microsoft.com/office/officeart/2008/layout/HorizontalMultiLevelHierarchy"/>
    <dgm:cxn modelId="{A2014865-337F-4975-9B8E-BDDC99DB108E}" type="presParOf" srcId="{55E745EA-F939-455E-9856-8CA0AE8A6C2D}" destId="{6170BCCF-92DA-48A8-88A6-DABD3A4FCF6E}" srcOrd="0" destOrd="0" presId="urn:microsoft.com/office/officeart/2008/layout/HorizontalMultiLevelHierarchy"/>
    <dgm:cxn modelId="{01B18AA6-5259-4826-A18E-175D9AD93458}" type="presParOf" srcId="{EFD9BE84-1922-4E85-BA11-D5EF3A3F3E48}" destId="{76C49414-478C-4892-B6C0-4D33440B3B82}" srcOrd="3" destOrd="0" presId="urn:microsoft.com/office/officeart/2008/layout/HorizontalMultiLevelHierarchy"/>
    <dgm:cxn modelId="{CEDBD541-E027-4C27-8326-7E1BA99A5ED9}" type="presParOf" srcId="{76C49414-478C-4892-B6C0-4D33440B3B82}" destId="{D77BF763-B8FA-415B-8FB5-F0CE0242C824}" srcOrd="0" destOrd="0" presId="urn:microsoft.com/office/officeart/2008/layout/HorizontalMultiLevelHierarchy"/>
    <dgm:cxn modelId="{4C3308C2-1656-4D47-B8C6-0DC35CB55339}" type="presParOf" srcId="{76C49414-478C-4892-B6C0-4D33440B3B82}" destId="{FC04094B-8792-42D1-98C4-F966E9AE5233}" srcOrd="1" destOrd="0" presId="urn:microsoft.com/office/officeart/2008/layout/HorizontalMultiLevelHierarchy"/>
    <dgm:cxn modelId="{4868EAFD-CBE2-45A0-8056-6093AB18FD65}" type="presParOf" srcId="{6DC82D44-77C9-4C53-9997-832A64025B39}" destId="{5D571E5F-ACB3-40F0-B273-77D9D9505AF0}" srcOrd="4" destOrd="0" presId="urn:microsoft.com/office/officeart/2008/layout/HorizontalMultiLevelHierarchy"/>
    <dgm:cxn modelId="{5B60DA2B-5E5A-46EB-99A8-EA836ABA694F}" type="presParOf" srcId="{5D571E5F-ACB3-40F0-B273-77D9D9505AF0}" destId="{4CC5E87A-7428-42CE-9390-3939A0197602}" srcOrd="0" destOrd="0" presId="urn:microsoft.com/office/officeart/2008/layout/HorizontalMultiLevelHierarchy"/>
    <dgm:cxn modelId="{C2438959-40D7-4BA6-97E6-7E94D96460D6}" type="presParOf" srcId="{6DC82D44-77C9-4C53-9997-832A64025B39}" destId="{0A81595C-4AF9-4112-B83E-1FE9495F9FF3}" srcOrd="5" destOrd="0" presId="urn:microsoft.com/office/officeart/2008/layout/HorizontalMultiLevelHierarchy"/>
    <dgm:cxn modelId="{89B2F95F-A925-4A50-99BD-E386D810BDF2}" type="presParOf" srcId="{0A81595C-4AF9-4112-B83E-1FE9495F9FF3}" destId="{E12515AB-344B-4601-9431-0F5030924080}" srcOrd="0" destOrd="0" presId="urn:microsoft.com/office/officeart/2008/layout/HorizontalMultiLevelHierarchy"/>
    <dgm:cxn modelId="{80AD29E4-6CC3-41DE-B058-061F6A7A7F0E}" type="presParOf" srcId="{0A81595C-4AF9-4112-B83E-1FE9495F9FF3}" destId="{03B6B4CF-3E1E-45D4-8805-A54449A9BD7A}" srcOrd="1" destOrd="0" presId="urn:microsoft.com/office/officeart/2008/layout/HorizontalMultiLevelHierarchy"/>
    <dgm:cxn modelId="{6C5C3400-8312-482F-8737-E384FF5D7A22}" type="presParOf" srcId="{6DC82D44-77C9-4C53-9997-832A64025B39}" destId="{88617EE6-28E0-48B2-8121-E3D217BC0763}" srcOrd="6" destOrd="0" presId="urn:microsoft.com/office/officeart/2008/layout/HorizontalMultiLevelHierarchy"/>
    <dgm:cxn modelId="{47F9BABA-2328-4767-8403-79C8C5996EDF}" type="presParOf" srcId="{88617EE6-28E0-48B2-8121-E3D217BC0763}" destId="{1840B511-9D1F-4874-8F77-64834F61C332}" srcOrd="0" destOrd="0" presId="urn:microsoft.com/office/officeart/2008/layout/HorizontalMultiLevelHierarchy"/>
    <dgm:cxn modelId="{41B32D4D-07DD-40A1-81BC-EF77505E3CC5}" type="presParOf" srcId="{6DC82D44-77C9-4C53-9997-832A64025B39}" destId="{27F0A256-EB6D-4807-8AF5-D40ED7DD8DA5}" srcOrd="7" destOrd="0" presId="urn:microsoft.com/office/officeart/2008/layout/HorizontalMultiLevelHierarchy"/>
    <dgm:cxn modelId="{C1576F56-BDB2-451A-8039-B0CE1B3B44B7}" type="presParOf" srcId="{27F0A256-EB6D-4807-8AF5-D40ED7DD8DA5}" destId="{69820BD8-1910-4EA2-91E9-31864B7EB26C}" srcOrd="0" destOrd="0" presId="urn:microsoft.com/office/officeart/2008/layout/HorizontalMultiLevelHierarchy"/>
    <dgm:cxn modelId="{04F54839-6F11-4958-AB78-3520348964D6}" type="presParOf" srcId="{27F0A256-EB6D-4807-8AF5-D40ED7DD8DA5}" destId="{301305C9-B9CD-47B1-87AE-621C777F7B68}" srcOrd="1" destOrd="0" presId="urn:microsoft.com/office/officeart/2008/layout/HorizontalMultiLevelHierarchy"/>
    <dgm:cxn modelId="{95E8EEE2-1A20-48D3-A560-BF17C8263F3D}" type="presParOf" srcId="{6DC82D44-77C9-4C53-9997-832A64025B39}" destId="{75A3C78F-F156-48ED-B22C-4D0AE584F822}" srcOrd="8" destOrd="0" presId="urn:microsoft.com/office/officeart/2008/layout/HorizontalMultiLevelHierarchy"/>
    <dgm:cxn modelId="{C5407F58-8507-47E1-BC72-10409E3C8ACD}" type="presParOf" srcId="{75A3C78F-F156-48ED-B22C-4D0AE584F822}" destId="{730F891C-9500-4552-B01D-B4B300B95A5C}" srcOrd="0" destOrd="0" presId="urn:microsoft.com/office/officeart/2008/layout/HorizontalMultiLevelHierarchy"/>
    <dgm:cxn modelId="{AF5DBE6A-08AB-4307-ACDA-7D9E4D5D7477}" type="presParOf" srcId="{6DC82D44-77C9-4C53-9997-832A64025B39}" destId="{8CA15410-89E4-4BC4-9CD0-34D4AE3E1D47}" srcOrd="9" destOrd="0" presId="urn:microsoft.com/office/officeart/2008/layout/HorizontalMultiLevelHierarchy"/>
    <dgm:cxn modelId="{4585B7DC-1B1E-43F1-B2A6-33C4A3445E9F}" type="presParOf" srcId="{8CA15410-89E4-4BC4-9CD0-34D4AE3E1D47}" destId="{0420590D-C538-4AE9-BBA9-1FB6B1E6D7D7}" srcOrd="0" destOrd="0" presId="urn:microsoft.com/office/officeart/2008/layout/HorizontalMultiLevelHierarchy"/>
    <dgm:cxn modelId="{88D85104-6988-42D7-AEAE-780CCF8333E4}" type="presParOf" srcId="{8CA15410-89E4-4BC4-9CD0-34D4AE3E1D47}" destId="{1F6FB573-33EC-49B6-9A5D-4855566AE80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3D8AB-61ED-408D-AF01-03A3E5282B78}">
      <dsp:nvSpPr>
        <dsp:cNvPr id="0" name=""/>
        <dsp:cNvSpPr/>
      </dsp:nvSpPr>
      <dsp:spPr>
        <a:xfrm>
          <a:off x="1862248" y="666419"/>
          <a:ext cx="35568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8491"/>
              </a:lnTo>
              <a:lnTo>
                <a:pt x="3556832" y="88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63355-7458-4B82-A7A0-0172B7847077}">
      <dsp:nvSpPr>
        <dsp:cNvPr id="0" name=""/>
        <dsp:cNvSpPr/>
      </dsp:nvSpPr>
      <dsp:spPr>
        <a:xfrm>
          <a:off x="1862248" y="712139"/>
          <a:ext cx="2075565" cy="588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624"/>
              </a:lnTo>
              <a:lnTo>
                <a:pt x="2075565" y="5886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02699-D7AA-4FB5-A16A-3A6CA2D308D4}">
      <dsp:nvSpPr>
        <dsp:cNvPr id="0" name=""/>
        <dsp:cNvSpPr/>
      </dsp:nvSpPr>
      <dsp:spPr>
        <a:xfrm>
          <a:off x="2976929" y="1646942"/>
          <a:ext cx="722113" cy="729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961"/>
              </a:lnTo>
              <a:lnTo>
                <a:pt x="722113" y="7299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24DF8-120C-4166-8B18-BF6776A68639}">
      <dsp:nvSpPr>
        <dsp:cNvPr id="0" name=""/>
        <dsp:cNvSpPr/>
      </dsp:nvSpPr>
      <dsp:spPr>
        <a:xfrm>
          <a:off x="2489933" y="1646942"/>
          <a:ext cx="486996" cy="700091"/>
        </a:xfrm>
        <a:custGeom>
          <a:avLst/>
          <a:gdLst/>
          <a:ahLst/>
          <a:cxnLst/>
          <a:rect l="0" t="0" r="0" b="0"/>
          <a:pathLst>
            <a:path>
              <a:moveTo>
                <a:pt x="486996" y="0"/>
              </a:moveTo>
              <a:lnTo>
                <a:pt x="486996" y="700091"/>
              </a:lnTo>
              <a:lnTo>
                <a:pt x="0" y="7000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BCB8E-C6CA-4A67-8159-87FE4E859F21}">
      <dsp:nvSpPr>
        <dsp:cNvPr id="0" name=""/>
        <dsp:cNvSpPr/>
      </dsp:nvSpPr>
      <dsp:spPr>
        <a:xfrm>
          <a:off x="1862248" y="712139"/>
          <a:ext cx="403842" cy="579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383"/>
              </a:lnTo>
              <a:lnTo>
                <a:pt x="403842" y="5793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E37BB-DF6A-46A5-8E46-B8040893192E}">
      <dsp:nvSpPr>
        <dsp:cNvPr id="0" name=""/>
        <dsp:cNvSpPr/>
      </dsp:nvSpPr>
      <dsp:spPr>
        <a:xfrm>
          <a:off x="1421678" y="712139"/>
          <a:ext cx="440569" cy="440713"/>
        </a:xfrm>
        <a:custGeom>
          <a:avLst/>
          <a:gdLst/>
          <a:ahLst/>
          <a:cxnLst/>
          <a:rect l="0" t="0" r="0" b="0"/>
          <a:pathLst>
            <a:path>
              <a:moveTo>
                <a:pt x="440569" y="0"/>
              </a:moveTo>
              <a:lnTo>
                <a:pt x="440569" y="440713"/>
              </a:lnTo>
              <a:lnTo>
                <a:pt x="0" y="440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73EE2-BF68-4A2E-AA5C-075EFEB7C470}">
      <dsp:nvSpPr>
        <dsp:cNvPr id="0" name=""/>
        <dsp:cNvSpPr/>
      </dsp:nvSpPr>
      <dsp:spPr>
        <a:xfrm>
          <a:off x="1151408" y="1299"/>
          <a:ext cx="1421678" cy="710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Diseño, planificación, y monitoreo de planes, programas y proyectos.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1408" y="1299"/>
        <a:ext cx="1421678" cy="710839"/>
      </dsp:txXfrm>
    </dsp:sp>
    <dsp:sp modelId="{D32073E1-5E01-415A-9EF3-D92C9A9B3CED}">
      <dsp:nvSpPr>
        <dsp:cNvPr id="0" name=""/>
        <dsp:cNvSpPr/>
      </dsp:nvSpPr>
      <dsp:spPr>
        <a:xfrm>
          <a:off x="0" y="797432"/>
          <a:ext cx="1421678" cy="710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Programa de Servicios Terapéuticos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797432"/>
        <a:ext cx="1421678" cy="710839"/>
      </dsp:txXfrm>
    </dsp:sp>
    <dsp:sp modelId="{499523A2-839B-4E3F-8714-98762BB7BF95}">
      <dsp:nvSpPr>
        <dsp:cNvPr id="0" name=""/>
        <dsp:cNvSpPr/>
      </dsp:nvSpPr>
      <dsp:spPr>
        <a:xfrm>
          <a:off x="2266090" y="936103"/>
          <a:ext cx="1421678" cy="710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Programa de acompañamiento y formación continua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66090" y="936103"/>
        <a:ext cx="1421678" cy="710839"/>
      </dsp:txXfrm>
    </dsp:sp>
    <dsp:sp modelId="{96BB7CDD-7C84-428D-9913-5A0C0BBB78D0}">
      <dsp:nvSpPr>
        <dsp:cNvPr id="0" name=""/>
        <dsp:cNvSpPr/>
      </dsp:nvSpPr>
      <dsp:spPr>
        <a:xfrm>
          <a:off x="1068254" y="1991614"/>
          <a:ext cx="1421678" cy="710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a  Personal de atención directo. (Estancias Infantiles)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68254" y="1991614"/>
        <a:ext cx="1421678" cy="710839"/>
      </dsp:txXfrm>
    </dsp:sp>
    <dsp:sp modelId="{BC72B2CE-8271-4E81-8893-71CA4A77B9F8}">
      <dsp:nvSpPr>
        <dsp:cNvPr id="0" name=""/>
        <dsp:cNvSpPr/>
      </dsp:nvSpPr>
      <dsp:spPr>
        <a:xfrm>
          <a:off x="3699043" y="2021484"/>
          <a:ext cx="1421678" cy="710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Acompañamiento y formación a </a:t>
          </a:r>
          <a:r>
            <a:rPr lang="es-DO" sz="10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P.M.yT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9043" y="2021484"/>
        <a:ext cx="1421678" cy="710839"/>
      </dsp:txXfrm>
    </dsp:sp>
    <dsp:sp modelId="{B932CABC-27B2-4D41-8B8E-2BB9B48A2F2B}">
      <dsp:nvSpPr>
        <dsp:cNvPr id="0" name=""/>
        <dsp:cNvSpPr/>
      </dsp:nvSpPr>
      <dsp:spPr>
        <a:xfrm>
          <a:off x="3937814" y="945344"/>
          <a:ext cx="1421678" cy="710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de Programa de Apadrinamiento y Alianzas Estratégicas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37814" y="945344"/>
        <a:ext cx="1421678" cy="710839"/>
      </dsp:txXfrm>
    </dsp:sp>
    <dsp:sp modelId="{2B3B9A81-AB66-43AB-9114-5FDE05450229}">
      <dsp:nvSpPr>
        <dsp:cNvPr id="0" name=""/>
        <dsp:cNvSpPr/>
      </dsp:nvSpPr>
      <dsp:spPr>
        <a:xfrm>
          <a:off x="5419081" y="399490"/>
          <a:ext cx="1421678" cy="7108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de Programa de Atención </a:t>
          </a:r>
          <a:r>
            <a:rPr lang="es-DO" sz="10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Psico</a:t>
          </a: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-integral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19081" y="399490"/>
        <a:ext cx="1421678" cy="710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54C95-C1E6-4BFA-AAAA-FDF9D7ADCC83}">
      <dsp:nvSpPr>
        <dsp:cNvPr id="0" name=""/>
        <dsp:cNvSpPr/>
      </dsp:nvSpPr>
      <dsp:spPr>
        <a:xfrm>
          <a:off x="2378770" y="646824"/>
          <a:ext cx="1919600" cy="360665"/>
        </a:xfrm>
        <a:custGeom>
          <a:avLst/>
          <a:gdLst/>
          <a:ahLst/>
          <a:cxnLst/>
          <a:rect l="0" t="0" r="0" b="0"/>
          <a:pathLst>
            <a:path>
              <a:moveTo>
                <a:pt x="1919600" y="0"/>
              </a:moveTo>
              <a:lnTo>
                <a:pt x="1919600" y="360665"/>
              </a:lnTo>
              <a:lnTo>
                <a:pt x="0" y="360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F99D-8EB2-4286-8F36-ED624DEC6D64}">
      <dsp:nvSpPr>
        <dsp:cNvPr id="0" name=""/>
        <dsp:cNvSpPr/>
      </dsp:nvSpPr>
      <dsp:spPr>
        <a:xfrm>
          <a:off x="4298371" y="646824"/>
          <a:ext cx="2327615" cy="577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842"/>
              </a:lnTo>
              <a:lnTo>
                <a:pt x="2327615" y="486842"/>
              </a:lnTo>
              <a:lnTo>
                <a:pt x="2327615" y="577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489EA-87B5-4555-941A-614E77A5393F}">
      <dsp:nvSpPr>
        <dsp:cNvPr id="0" name=""/>
        <dsp:cNvSpPr/>
      </dsp:nvSpPr>
      <dsp:spPr>
        <a:xfrm>
          <a:off x="4172720" y="646824"/>
          <a:ext cx="125651" cy="578559"/>
        </a:xfrm>
        <a:custGeom>
          <a:avLst/>
          <a:gdLst/>
          <a:ahLst/>
          <a:cxnLst/>
          <a:rect l="0" t="0" r="0" b="0"/>
          <a:pathLst>
            <a:path>
              <a:moveTo>
                <a:pt x="125651" y="0"/>
              </a:moveTo>
              <a:lnTo>
                <a:pt x="125651" y="488091"/>
              </a:lnTo>
              <a:lnTo>
                <a:pt x="0" y="488091"/>
              </a:lnTo>
              <a:lnTo>
                <a:pt x="0" y="578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E3B1A-5D7E-4F9C-B73A-505BC5AA12BA}">
      <dsp:nvSpPr>
        <dsp:cNvPr id="0" name=""/>
        <dsp:cNvSpPr/>
      </dsp:nvSpPr>
      <dsp:spPr>
        <a:xfrm>
          <a:off x="2332046" y="216024"/>
          <a:ext cx="3932650" cy="430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Junta Directiva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32046" y="216024"/>
        <a:ext cx="3932650" cy="430799"/>
      </dsp:txXfrm>
    </dsp:sp>
    <dsp:sp modelId="{916C0E49-9351-407A-A368-2DCF185AAAF4}">
      <dsp:nvSpPr>
        <dsp:cNvPr id="0" name=""/>
        <dsp:cNvSpPr/>
      </dsp:nvSpPr>
      <dsp:spPr>
        <a:xfrm>
          <a:off x="3235364" y="1225384"/>
          <a:ext cx="1874711" cy="430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Administración  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5364" y="1225384"/>
        <a:ext cx="1874711" cy="430799"/>
      </dsp:txXfrm>
    </dsp:sp>
    <dsp:sp modelId="{5049045B-E1EF-4165-929C-EBA1B7643188}">
      <dsp:nvSpPr>
        <dsp:cNvPr id="0" name=""/>
        <dsp:cNvSpPr/>
      </dsp:nvSpPr>
      <dsp:spPr>
        <a:xfrm>
          <a:off x="5688631" y="1224134"/>
          <a:ext cx="1874711" cy="430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RRHH y Comunicaciones 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88631" y="1224134"/>
        <a:ext cx="1874711" cy="430799"/>
      </dsp:txXfrm>
    </dsp:sp>
    <dsp:sp modelId="{08F6C583-7A7D-4697-95AF-9905BFA57347}">
      <dsp:nvSpPr>
        <dsp:cNvPr id="0" name=""/>
        <dsp:cNvSpPr/>
      </dsp:nvSpPr>
      <dsp:spPr>
        <a:xfrm>
          <a:off x="504059" y="792090"/>
          <a:ext cx="1874711" cy="430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Encargado (a) de Planificación y Seguimiento de servicios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059" y="792090"/>
        <a:ext cx="1874711" cy="430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D1300-1FB1-42AC-B31B-4B5C283BB3E1}">
      <dsp:nvSpPr>
        <dsp:cNvPr id="0" name=""/>
        <dsp:cNvSpPr/>
      </dsp:nvSpPr>
      <dsp:spPr>
        <a:xfrm>
          <a:off x="767612" y="569700"/>
          <a:ext cx="2760779" cy="2922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2368"/>
              </a:lnTo>
              <a:lnTo>
                <a:pt x="2760779" y="2922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E09E9-9C60-4BB7-9320-4C01826BBBA9}">
      <dsp:nvSpPr>
        <dsp:cNvPr id="0" name=""/>
        <dsp:cNvSpPr/>
      </dsp:nvSpPr>
      <dsp:spPr>
        <a:xfrm>
          <a:off x="767612" y="569700"/>
          <a:ext cx="96480" cy="3309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9299"/>
              </a:lnTo>
              <a:lnTo>
                <a:pt x="96480" y="33092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C8D85-AF15-4DCE-8368-3BE5652F11C2}">
      <dsp:nvSpPr>
        <dsp:cNvPr id="0" name=""/>
        <dsp:cNvSpPr/>
      </dsp:nvSpPr>
      <dsp:spPr>
        <a:xfrm>
          <a:off x="5181360" y="1046405"/>
          <a:ext cx="854902" cy="612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432"/>
              </a:lnTo>
              <a:lnTo>
                <a:pt x="854902" y="612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F1BF1-0039-4ADE-8D45-2759F62FC153}">
      <dsp:nvSpPr>
        <dsp:cNvPr id="0" name=""/>
        <dsp:cNvSpPr/>
      </dsp:nvSpPr>
      <dsp:spPr>
        <a:xfrm>
          <a:off x="5064649" y="1046405"/>
          <a:ext cx="116710" cy="1247089"/>
        </a:xfrm>
        <a:custGeom>
          <a:avLst/>
          <a:gdLst/>
          <a:ahLst/>
          <a:cxnLst/>
          <a:rect l="0" t="0" r="0" b="0"/>
          <a:pathLst>
            <a:path>
              <a:moveTo>
                <a:pt x="116710" y="0"/>
              </a:moveTo>
              <a:lnTo>
                <a:pt x="116710" y="1247089"/>
              </a:lnTo>
              <a:lnTo>
                <a:pt x="0" y="1247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A2F6F-5174-4ED4-8C0E-338EF3C5FDC9}">
      <dsp:nvSpPr>
        <dsp:cNvPr id="0" name=""/>
        <dsp:cNvSpPr/>
      </dsp:nvSpPr>
      <dsp:spPr>
        <a:xfrm>
          <a:off x="767612" y="569700"/>
          <a:ext cx="3768888" cy="118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953"/>
              </a:lnTo>
              <a:lnTo>
                <a:pt x="3768888" y="118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ECBEC-A5CC-42EB-9178-C7EAFBEAB5A1}">
      <dsp:nvSpPr>
        <dsp:cNvPr id="0" name=""/>
        <dsp:cNvSpPr/>
      </dsp:nvSpPr>
      <dsp:spPr>
        <a:xfrm>
          <a:off x="767612" y="569700"/>
          <a:ext cx="96486" cy="584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295"/>
              </a:lnTo>
              <a:lnTo>
                <a:pt x="96486" y="584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6D763-A531-4FFB-A6B8-49EE9A9A7B69}">
      <dsp:nvSpPr>
        <dsp:cNvPr id="0" name=""/>
        <dsp:cNvSpPr/>
      </dsp:nvSpPr>
      <dsp:spPr>
        <a:xfrm>
          <a:off x="1" y="0"/>
          <a:ext cx="1535221" cy="569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151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Diseño, planificación, de programas y proyectos.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" y="0"/>
        <a:ext cx="1535221" cy="569700"/>
      </dsp:txXfrm>
    </dsp:sp>
    <dsp:sp modelId="{341F10EC-876E-4745-B2E4-A151FB056DA1}">
      <dsp:nvSpPr>
        <dsp:cNvPr id="0" name=""/>
        <dsp:cNvSpPr/>
      </dsp:nvSpPr>
      <dsp:spPr>
        <a:xfrm>
          <a:off x="216023" y="1452354"/>
          <a:ext cx="1126181" cy="10388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1.Servicio de diagnostico.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 Servicio de estudio socio económico.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3. Consejería en nutrición.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4. Orientación Familiar</a:t>
          </a:r>
          <a:endParaRPr lang="es-DO" sz="800" kern="1200" dirty="0"/>
        </a:p>
      </dsp:txBody>
      <dsp:txXfrm>
        <a:off x="216023" y="1452354"/>
        <a:ext cx="1126181" cy="1038888"/>
      </dsp:txXfrm>
    </dsp:sp>
    <dsp:sp modelId="{B0B69699-3902-415A-BB3D-2CD8D514D952}">
      <dsp:nvSpPr>
        <dsp:cNvPr id="0" name=""/>
        <dsp:cNvSpPr/>
      </dsp:nvSpPr>
      <dsp:spPr>
        <a:xfrm>
          <a:off x="864099" y="876291"/>
          <a:ext cx="1049027" cy="555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151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Servicios Terapéuticos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4099" y="876291"/>
        <a:ext cx="1049027" cy="555409"/>
      </dsp:txXfrm>
    </dsp:sp>
    <dsp:sp modelId="{E47F0E6C-045B-4C83-AA15-533CAD7FE072}">
      <dsp:nvSpPr>
        <dsp:cNvPr id="0" name=""/>
        <dsp:cNvSpPr/>
      </dsp:nvSpPr>
      <dsp:spPr>
        <a:xfrm>
          <a:off x="1584179" y="1380346"/>
          <a:ext cx="1777115" cy="12592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 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1.T.Ocupacional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 T. Conductual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3. ATENCION TEMPRANA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4. T. DE L HABLA Y LENGUAJE. 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5.  T. COMPLEMENTARIA CON MUSICA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6. APOYO PEDAGOGICO Y ALFABETIZACION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8. T . NEURO FID-FAK</a:t>
          </a:r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600" kern="1200" dirty="0"/>
        </a:p>
      </dsp:txBody>
      <dsp:txXfrm>
        <a:off x="1584179" y="1380346"/>
        <a:ext cx="1777115" cy="1259222"/>
      </dsp:txXfrm>
    </dsp:sp>
    <dsp:sp modelId="{EFFE669A-3457-4345-B1D5-378B0338EDC9}">
      <dsp:nvSpPr>
        <dsp:cNvPr id="0" name=""/>
        <dsp:cNvSpPr/>
      </dsp:nvSpPr>
      <dsp:spPr>
        <a:xfrm>
          <a:off x="4536501" y="330902"/>
          <a:ext cx="1289716" cy="7155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151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acompañamiento y formación continua.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36501" y="330902"/>
        <a:ext cx="1289716" cy="715502"/>
      </dsp:txXfrm>
    </dsp:sp>
    <dsp:sp modelId="{2AB335A8-1DD0-45FB-A7FC-6BB5BE65B148}">
      <dsp:nvSpPr>
        <dsp:cNvPr id="0" name=""/>
        <dsp:cNvSpPr/>
      </dsp:nvSpPr>
      <dsp:spPr>
        <a:xfrm>
          <a:off x="5669948" y="1902428"/>
          <a:ext cx="1446448" cy="9108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just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1. Talleres y conversatorios,</a:t>
          </a:r>
        </a:p>
        <a:p>
          <a:pPr lvl="0" algn="just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2.Intercambio de experiencias y apoyo formativo  con guías para rutinas y manejo de conductas,</a:t>
          </a:r>
        </a:p>
        <a:p>
          <a:pPr lvl="0" algn="just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3.  Videos informativos y formativos.</a:t>
          </a:r>
          <a:endParaRPr lang="es-DO" sz="800" kern="1200" dirty="0"/>
        </a:p>
      </dsp:txBody>
      <dsp:txXfrm>
        <a:off x="5669948" y="1902428"/>
        <a:ext cx="1446448" cy="910863"/>
      </dsp:txXfrm>
    </dsp:sp>
    <dsp:sp modelId="{5F754000-915F-412D-BCD6-16880F0F5922}">
      <dsp:nvSpPr>
        <dsp:cNvPr id="0" name=""/>
        <dsp:cNvSpPr/>
      </dsp:nvSpPr>
      <dsp:spPr>
        <a:xfrm>
          <a:off x="3557150" y="1547334"/>
          <a:ext cx="1507499" cy="1492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151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y fortalecimiento a  Personal: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Capacitación y actualización permanente del personal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Capacitación de atención directo. (Estancias Infantiles)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57150" y="1547334"/>
        <a:ext cx="1507499" cy="1492320"/>
      </dsp:txXfrm>
    </dsp:sp>
    <dsp:sp modelId="{9DBFA27D-2E1C-4B6B-A126-8A272A1456C7}">
      <dsp:nvSpPr>
        <dsp:cNvPr id="0" name=""/>
        <dsp:cNvSpPr/>
      </dsp:nvSpPr>
      <dsp:spPr>
        <a:xfrm>
          <a:off x="6336707" y="3612594"/>
          <a:ext cx="1228431" cy="12125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 </a:t>
          </a:r>
          <a:r>
            <a:rPr lang="es-DO" sz="800" b="1" kern="1200" dirty="0" smtClean="0"/>
            <a:t>Actividades extracurriculares de intervención terapéutica: 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2.1. Música.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2.2.Karate.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2.3. Cocina.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2.4 Terapia </a:t>
          </a:r>
          <a:r>
            <a:rPr lang="es-DO" sz="800" kern="1200" dirty="0" err="1" smtClean="0"/>
            <a:t>acuatica</a:t>
          </a:r>
          <a:r>
            <a:rPr lang="es-DO" sz="800" kern="1200" dirty="0" smtClean="0"/>
            <a:t>.</a:t>
          </a:r>
          <a:endParaRPr lang="es-DO" sz="800" kern="1200" dirty="0"/>
        </a:p>
      </dsp:txBody>
      <dsp:txXfrm>
        <a:off x="6336707" y="3612594"/>
        <a:ext cx="1228431" cy="1212521"/>
      </dsp:txXfrm>
    </dsp:sp>
    <dsp:sp modelId="{EF38241E-2388-421C-854B-5C5A4D7BE9D8}">
      <dsp:nvSpPr>
        <dsp:cNvPr id="0" name=""/>
        <dsp:cNvSpPr/>
      </dsp:nvSpPr>
      <dsp:spPr>
        <a:xfrm>
          <a:off x="6036262" y="1476316"/>
          <a:ext cx="1106651" cy="3650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151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Acompañamiento y formación a </a:t>
          </a:r>
          <a:r>
            <a:rPr lang="es-DO" sz="10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P.M.yT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36262" y="1476316"/>
        <a:ext cx="1106651" cy="365042"/>
      </dsp:txXfrm>
    </dsp:sp>
    <dsp:sp modelId="{DB1EB150-DD37-4800-9B36-E9E8EC246545}">
      <dsp:nvSpPr>
        <dsp:cNvPr id="0" name=""/>
        <dsp:cNvSpPr/>
      </dsp:nvSpPr>
      <dsp:spPr>
        <a:xfrm>
          <a:off x="5289622" y="3900626"/>
          <a:ext cx="1047079" cy="8145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800" kern="1200" dirty="0" smtClean="0"/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1. T.O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 T.C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800" kern="1200" dirty="0" smtClean="0"/>
            <a:t>3. T.DEL JUEGO,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800" kern="1200" dirty="0" smtClean="0"/>
            <a:t>4. T. DE LENGUAJE.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800" kern="1200" dirty="0" smtClean="0"/>
            <a:t>5.T. COMPLEMENTARIA</a:t>
          </a:r>
          <a:r>
            <a:rPr lang="es-419" sz="600" kern="1200" dirty="0" smtClean="0"/>
            <a:t>.</a:t>
          </a:r>
          <a:endParaRPr lang="es-DO" sz="600" kern="1200" dirty="0" smtClean="0"/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600" kern="1200" dirty="0" smtClean="0"/>
            <a:t>.</a:t>
          </a:r>
          <a:endParaRPr lang="es-DO" sz="600" kern="1200" dirty="0"/>
        </a:p>
      </dsp:txBody>
      <dsp:txXfrm>
        <a:off x="5289622" y="3900626"/>
        <a:ext cx="1047079" cy="814569"/>
      </dsp:txXfrm>
    </dsp:sp>
    <dsp:sp modelId="{85902D73-8007-417F-809E-2E4FCCBA9E90}">
      <dsp:nvSpPr>
        <dsp:cNvPr id="0" name=""/>
        <dsp:cNvSpPr/>
      </dsp:nvSpPr>
      <dsp:spPr>
        <a:xfrm>
          <a:off x="864093" y="3540584"/>
          <a:ext cx="1584173" cy="676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151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Apadrinamiento y Alianzas Estratégicas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4093" y="3540584"/>
        <a:ext cx="1584173" cy="676829"/>
      </dsp:txXfrm>
    </dsp:sp>
    <dsp:sp modelId="{2F9DBC5F-4760-44A7-B9C4-2AE197703336}">
      <dsp:nvSpPr>
        <dsp:cNvPr id="0" name=""/>
        <dsp:cNvSpPr/>
      </dsp:nvSpPr>
      <dsp:spPr>
        <a:xfrm>
          <a:off x="144012" y="4116649"/>
          <a:ext cx="1482668" cy="785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1. Apadrinamiento empresarial,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 Convenios de atención para otras provincias.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3. Convenio universitarios para recepción de pasantes. 1. UFO</a:t>
          </a:r>
          <a:endParaRPr lang="es-DO" sz="800" kern="1200" dirty="0"/>
        </a:p>
      </dsp:txBody>
      <dsp:txXfrm>
        <a:off x="144012" y="4116649"/>
        <a:ext cx="1482668" cy="785989"/>
      </dsp:txXfrm>
    </dsp:sp>
    <dsp:sp modelId="{6DEBBBFB-FA48-4BA6-81F1-BB45B83DB497}">
      <dsp:nvSpPr>
        <dsp:cNvPr id="0" name=""/>
        <dsp:cNvSpPr/>
      </dsp:nvSpPr>
      <dsp:spPr>
        <a:xfrm>
          <a:off x="3528391" y="3180546"/>
          <a:ext cx="1755887" cy="623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5151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Atención </a:t>
          </a:r>
          <a:r>
            <a:rPr lang="es-DO" sz="10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Psico</a:t>
          </a: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-integral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8391" y="3180546"/>
        <a:ext cx="1755887" cy="623044"/>
      </dsp:txXfrm>
    </dsp:sp>
    <dsp:sp modelId="{7F08F92D-D2EE-415D-A7FA-B30C177EB2E9}">
      <dsp:nvSpPr>
        <dsp:cNvPr id="0" name=""/>
        <dsp:cNvSpPr/>
      </dsp:nvSpPr>
      <dsp:spPr>
        <a:xfrm>
          <a:off x="3988135" y="3756610"/>
          <a:ext cx="1289411" cy="879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just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1. Aulas integrales,</a:t>
          </a:r>
        </a:p>
        <a:p>
          <a:pPr lvl="0" algn="just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2. Atención Temprana.</a:t>
          </a:r>
        </a:p>
        <a:p>
          <a:pPr lvl="0" algn="just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DO" sz="800" kern="1200" dirty="0" smtClean="0"/>
            <a:t>3.Adaptaciones Curriculares para educación Inclusiva.</a:t>
          </a:r>
        </a:p>
      </dsp:txBody>
      <dsp:txXfrm>
        <a:off x="3988135" y="3756610"/>
        <a:ext cx="1289411" cy="879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1FE8D-2520-47C6-9FAB-D70F365E01E3}">
      <dsp:nvSpPr>
        <dsp:cNvPr id="0" name=""/>
        <dsp:cNvSpPr/>
      </dsp:nvSpPr>
      <dsp:spPr>
        <a:xfrm>
          <a:off x="0" y="476887"/>
          <a:ext cx="669674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2DADF-C468-4520-81B6-1F1E8EBC45BE}">
      <dsp:nvSpPr>
        <dsp:cNvPr id="0" name=""/>
        <dsp:cNvSpPr/>
      </dsp:nvSpPr>
      <dsp:spPr>
        <a:xfrm>
          <a:off x="334837" y="63607"/>
          <a:ext cx="4687720" cy="8265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800" kern="1200" dirty="0" smtClean="0"/>
            <a:t>T:1 </a:t>
          </a:r>
          <a:endParaRPr lang="es-DO" sz="2800" kern="1200" dirty="0"/>
        </a:p>
      </dsp:txBody>
      <dsp:txXfrm>
        <a:off x="375186" y="103956"/>
        <a:ext cx="4607022" cy="745862"/>
      </dsp:txXfrm>
    </dsp:sp>
    <dsp:sp modelId="{07C1C6A6-CB12-4F3C-892E-473D7B662243}">
      <dsp:nvSpPr>
        <dsp:cNvPr id="0" name=""/>
        <dsp:cNvSpPr/>
      </dsp:nvSpPr>
      <dsp:spPr>
        <a:xfrm>
          <a:off x="0" y="1746968"/>
          <a:ext cx="669674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906223"/>
              <a:satOff val="-1409"/>
              <a:lumOff val="71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45676-9457-4342-9FE1-7ED411649DE0}">
      <dsp:nvSpPr>
        <dsp:cNvPr id="0" name=""/>
        <dsp:cNvSpPr/>
      </dsp:nvSpPr>
      <dsp:spPr>
        <a:xfrm>
          <a:off x="334837" y="1333688"/>
          <a:ext cx="4687720" cy="826560"/>
        </a:xfrm>
        <a:prstGeom prst="roundRect">
          <a:avLst/>
        </a:prstGeom>
        <a:gradFill rotWithShape="0">
          <a:gsLst>
            <a:gs pos="0">
              <a:schemeClr val="accent4">
                <a:hueOff val="-906223"/>
                <a:satOff val="-1409"/>
                <a:lumOff val="7124"/>
                <a:alphaOff val="0"/>
                <a:tint val="50000"/>
                <a:satMod val="300000"/>
              </a:schemeClr>
            </a:gs>
            <a:gs pos="35000">
              <a:schemeClr val="accent4">
                <a:hueOff val="-906223"/>
                <a:satOff val="-1409"/>
                <a:lumOff val="7124"/>
                <a:alphaOff val="0"/>
                <a:tint val="37000"/>
                <a:satMod val="300000"/>
              </a:schemeClr>
            </a:gs>
            <a:gs pos="100000">
              <a:schemeClr val="accent4">
                <a:hueOff val="-906223"/>
                <a:satOff val="-1409"/>
                <a:lumOff val="71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800" kern="1200" dirty="0" smtClean="0"/>
            <a:t>T:2</a:t>
          </a:r>
          <a:endParaRPr lang="es-DO" sz="2800" kern="1200" dirty="0"/>
        </a:p>
      </dsp:txBody>
      <dsp:txXfrm>
        <a:off x="375186" y="1374037"/>
        <a:ext cx="4607022" cy="745862"/>
      </dsp:txXfrm>
    </dsp:sp>
    <dsp:sp modelId="{488D4549-863C-448B-96AC-79E04FD9E838}">
      <dsp:nvSpPr>
        <dsp:cNvPr id="0" name=""/>
        <dsp:cNvSpPr/>
      </dsp:nvSpPr>
      <dsp:spPr>
        <a:xfrm>
          <a:off x="0" y="3017048"/>
          <a:ext cx="669674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812445"/>
              <a:satOff val="-2819"/>
              <a:lumOff val="142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50BBC-5520-44E5-BC35-5D8486EBDD21}">
      <dsp:nvSpPr>
        <dsp:cNvPr id="0" name=""/>
        <dsp:cNvSpPr/>
      </dsp:nvSpPr>
      <dsp:spPr>
        <a:xfrm>
          <a:off x="334837" y="2603768"/>
          <a:ext cx="4687720" cy="826560"/>
        </a:xfrm>
        <a:prstGeom prst="roundRect">
          <a:avLst/>
        </a:prstGeom>
        <a:gradFill rotWithShape="0">
          <a:gsLst>
            <a:gs pos="0">
              <a:schemeClr val="accent4">
                <a:hueOff val="-1812445"/>
                <a:satOff val="-2819"/>
                <a:lumOff val="14249"/>
                <a:alphaOff val="0"/>
                <a:tint val="50000"/>
                <a:satMod val="300000"/>
              </a:schemeClr>
            </a:gs>
            <a:gs pos="35000">
              <a:schemeClr val="accent4">
                <a:hueOff val="-1812445"/>
                <a:satOff val="-2819"/>
                <a:lumOff val="14249"/>
                <a:alphaOff val="0"/>
                <a:tint val="37000"/>
                <a:satMod val="300000"/>
              </a:schemeClr>
            </a:gs>
            <a:gs pos="100000">
              <a:schemeClr val="accent4">
                <a:hueOff val="-1812445"/>
                <a:satOff val="-2819"/>
                <a:lumOff val="142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800" kern="1200" dirty="0" smtClean="0"/>
            <a:t>T: 3</a:t>
          </a:r>
          <a:endParaRPr lang="es-DO" sz="2800" kern="1200" dirty="0"/>
        </a:p>
      </dsp:txBody>
      <dsp:txXfrm>
        <a:off x="375186" y="2644117"/>
        <a:ext cx="4607022" cy="745862"/>
      </dsp:txXfrm>
    </dsp:sp>
    <dsp:sp modelId="{4C98D601-DBAA-4FB4-8DA1-A36A5B525FEC}">
      <dsp:nvSpPr>
        <dsp:cNvPr id="0" name=""/>
        <dsp:cNvSpPr/>
      </dsp:nvSpPr>
      <dsp:spPr>
        <a:xfrm>
          <a:off x="0" y="4287128"/>
          <a:ext cx="669674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718668"/>
              <a:satOff val="-4228"/>
              <a:lumOff val="2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017A3-A68D-473E-B9AE-92AF6EEBE04B}">
      <dsp:nvSpPr>
        <dsp:cNvPr id="0" name=""/>
        <dsp:cNvSpPr/>
      </dsp:nvSpPr>
      <dsp:spPr>
        <a:xfrm>
          <a:off x="334837" y="3873848"/>
          <a:ext cx="4687720" cy="826560"/>
        </a:xfrm>
        <a:prstGeom prst="roundRect">
          <a:avLst/>
        </a:prstGeom>
        <a:gradFill rotWithShape="0">
          <a:gsLst>
            <a:gs pos="0">
              <a:schemeClr val="accent4">
                <a:hueOff val="-2718668"/>
                <a:satOff val="-4228"/>
                <a:lumOff val="21373"/>
                <a:alphaOff val="0"/>
                <a:tint val="50000"/>
                <a:satMod val="300000"/>
              </a:schemeClr>
            </a:gs>
            <a:gs pos="35000">
              <a:schemeClr val="accent4">
                <a:hueOff val="-2718668"/>
                <a:satOff val="-4228"/>
                <a:lumOff val="21373"/>
                <a:alphaOff val="0"/>
                <a:tint val="37000"/>
                <a:satMod val="300000"/>
              </a:schemeClr>
            </a:gs>
            <a:gs pos="100000">
              <a:schemeClr val="accent4">
                <a:hueOff val="-2718668"/>
                <a:satOff val="-4228"/>
                <a:lumOff val="2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800" kern="1200" dirty="0" smtClean="0"/>
            <a:t>T:4</a:t>
          </a:r>
          <a:endParaRPr lang="es-DO" sz="2800" kern="1200" dirty="0"/>
        </a:p>
      </dsp:txBody>
      <dsp:txXfrm>
        <a:off x="375186" y="3914197"/>
        <a:ext cx="4607022" cy="745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3C78F-F156-48ED-B22C-4D0AE584F822}">
      <dsp:nvSpPr>
        <dsp:cNvPr id="0" name=""/>
        <dsp:cNvSpPr/>
      </dsp:nvSpPr>
      <dsp:spPr>
        <a:xfrm>
          <a:off x="1178186" y="2385106"/>
          <a:ext cx="1153948" cy="1479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6974" y="0"/>
              </a:lnTo>
              <a:lnTo>
                <a:pt x="576974" y="1479209"/>
              </a:lnTo>
              <a:lnTo>
                <a:pt x="1153948" y="14792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700" kern="1200"/>
        </a:p>
      </dsp:txBody>
      <dsp:txXfrm>
        <a:off x="1708258" y="3077809"/>
        <a:ext cx="93803" cy="93803"/>
      </dsp:txXfrm>
    </dsp:sp>
    <dsp:sp modelId="{88617EE6-28E0-48B2-8121-E3D217BC0763}">
      <dsp:nvSpPr>
        <dsp:cNvPr id="0" name=""/>
        <dsp:cNvSpPr/>
      </dsp:nvSpPr>
      <dsp:spPr>
        <a:xfrm>
          <a:off x="1178186" y="2385106"/>
          <a:ext cx="4007656" cy="326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3828" y="0"/>
              </a:lnTo>
              <a:lnTo>
                <a:pt x="2003828" y="326943"/>
              </a:lnTo>
              <a:lnTo>
                <a:pt x="4007656" y="3269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1500" kern="1200"/>
        </a:p>
      </dsp:txBody>
      <dsp:txXfrm>
        <a:off x="3081490" y="2448054"/>
        <a:ext cx="201048" cy="201048"/>
      </dsp:txXfrm>
    </dsp:sp>
    <dsp:sp modelId="{5D571E5F-ACB3-40F0-B273-77D9D9505AF0}">
      <dsp:nvSpPr>
        <dsp:cNvPr id="0" name=""/>
        <dsp:cNvSpPr/>
      </dsp:nvSpPr>
      <dsp:spPr>
        <a:xfrm>
          <a:off x="1178186" y="2339386"/>
          <a:ext cx="1052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223" y="45720"/>
              </a:lnTo>
              <a:lnTo>
                <a:pt x="526223" y="84352"/>
              </a:lnTo>
              <a:lnTo>
                <a:pt x="1052446" y="843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500" kern="1200"/>
        </a:p>
      </dsp:txBody>
      <dsp:txXfrm>
        <a:off x="1678080" y="2358777"/>
        <a:ext cx="52657" cy="52657"/>
      </dsp:txXfrm>
    </dsp:sp>
    <dsp:sp modelId="{55E745EA-F939-455E-9856-8CA0AE8A6C2D}">
      <dsp:nvSpPr>
        <dsp:cNvPr id="0" name=""/>
        <dsp:cNvSpPr/>
      </dsp:nvSpPr>
      <dsp:spPr>
        <a:xfrm>
          <a:off x="4743359" y="1335926"/>
          <a:ext cx="469084" cy="50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542" y="0"/>
              </a:lnTo>
              <a:lnTo>
                <a:pt x="234542" y="503125"/>
              </a:lnTo>
              <a:lnTo>
                <a:pt x="469084" y="5031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500" kern="1200"/>
        </a:p>
      </dsp:txBody>
      <dsp:txXfrm>
        <a:off x="4960704" y="1570292"/>
        <a:ext cx="34393" cy="34393"/>
      </dsp:txXfrm>
    </dsp:sp>
    <dsp:sp modelId="{50F9183E-993C-471E-AEF7-743E3B19BB11}">
      <dsp:nvSpPr>
        <dsp:cNvPr id="0" name=""/>
        <dsp:cNvSpPr/>
      </dsp:nvSpPr>
      <dsp:spPr>
        <a:xfrm>
          <a:off x="4743359" y="993196"/>
          <a:ext cx="359178" cy="342729"/>
        </a:xfrm>
        <a:custGeom>
          <a:avLst/>
          <a:gdLst/>
          <a:ahLst/>
          <a:cxnLst/>
          <a:rect l="0" t="0" r="0" b="0"/>
          <a:pathLst>
            <a:path>
              <a:moveTo>
                <a:pt x="0" y="342729"/>
              </a:moveTo>
              <a:lnTo>
                <a:pt x="179589" y="342729"/>
              </a:lnTo>
              <a:lnTo>
                <a:pt x="179589" y="0"/>
              </a:lnTo>
              <a:lnTo>
                <a:pt x="35917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500" kern="1200"/>
        </a:p>
      </dsp:txBody>
      <dsp:txXfrm>
        <a:off x="4910536" y="1152150"/>
        <a:ext cx="24823" cy="24823"/>
      </dsp:txXfrm>
    </dsp:sp>
    <dsp:sp modelId="{8C858FE4-F5FA-4B71-8B0B-219D329FD45D}">
      <dsp:nvSpPr>
        <dsp:cNvPr id="0" name=""/>
        <dsp:cNvSpPr/>
      </dsp:nvSpPr>
      <dsp:spPr>
        <a:xfrm>
          <a:off x="1178186" y="1335926"/>
          <a:ext cx="889127" cy="1049180"/>
        </a:xfrm>
        <a:custGeom>
          <a:avLst/>
          <a:gdLst/>
          <a:ahLst/>
          <a:cxnLst/>
          <a:rect l="0" t="0" r="0" b="0"/>
          <a:pathLst>
            <a:path>
              <a:moveTo>
                <a:pt x="0" y="1049180"/>
              </a:moveTo>
              <a:lnTo>
                <a:pt x="444563" y="1049180"/>
              </a:lnTo>
              <a:lnTo>
                <a:pt x="444563" y="0"/>
              </a:lnTo>
              <a:lnTo>
                <a:pt x="8891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500" kern="1200"/>
        </a:p>
      </dsp:txBody>
      <dsp:txXfrm>
        <a:off x="1588368" y="1826135"/>
        <a:ext cx="68762" cy="68762"/>
      </dsp:txXfrm>
    </dsp:sp>
    <dsp:sp modelId="{BB347EE4-9101-45FD-9ADE-05FBDA693994}">
      <dsp:nvSpPr>
        <dsp:cNvPr id="0" name=""/>
        <dsp:cNvSpPr/>
      </dsp:nvSpPr>
      <dsp:spPr>
        <a:xfrm>
          <a:off x="1178186" y="407934"/>
          <a:ext cx="577876" cy="1977172"/>
        </a:xfrm>
        <a:custGeom>
          <a:avLst/>
          <a:gdLst/>
          <a:ahLst/>
          <a:cxnLst/>
          <a:rect l="0" t="0" r="0" b="0"/>
          <a:pathLst>
            <a:path>
              <a:moveTo>
                <a:pt x="0" y="1977172"/>
              </a:moveTo>
              <a:lnTo>
                <a:pt x="288938" y="1977172"/>
              </a:lnTo>
              <a:lnTo>
                <a:pt x="288938" y="0"/>
              </a:lnTo>
              <a:lnTo>
                <a:pt x="57787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DO" sz="700" kern="1200"/>
        </a:p>
      </dsp:txBody>
      <dsp:txXfrm>
        <a:off x="1415627" y="1345023"/>
        <a:ext cx="102994" cy="102994"/>
      </dsp:txXfrm>
    </dsp:sp>
    <dsp:sp modelId="{B5062177-B113-42FE-B63E-D3CB1D475D53}">
      <dsp:nvSpPr>
        <dsp:cNvPr id="0" name=""/>
        <dsp:cNvSpPr/>
      </dsp:nvSpPr>
      <dsp:spPr>
        <a:xfrm rot="16200000">
          <a:off x="-1376767" y="1977172"/>
          <a:ext cx="4294039" cy="81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Diseño, planificación, y monitoreo de planes, programas y proyectos.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1376767" y="1977172"/>
        <a:ext cx="4294039" cy="815867"/>
      </dsp:txXfrm>
    </dsp:sp>
    <dsp:sp modelId="{A2BDABB8-5D2D-443A-B5FE-526B05C0BECB}">
      <dsp:nvSpPr>
        <dsp:cNvPr id="0" name=""/>
        <dsp:cNvSpPr/>
      </dsp:nvSpPr>
      <dsp:spPr>
        <a:xfrm>
          <a:off x="1756062" y="0"/>
          <a:ext cx="2676045" cy="81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Servicios Terapéuticos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56062" y="0"/>
        <a:ext cx="2676045" cy="815867"/>
      </dsp:txXfrm>
    </dsp:sp>
    <dsp:sp modelId="{F139BFAB-FCDC-49AA-8966-64426B9621B8}">
      <dsp:nvSpPr>
        <dsp:cNvPr id="0" name=""/>
        <dsp:cNvSpPr/>
      </dsp:nvSpPr>
      <dsp:spPr>
        <a:xfrm>
          <a:off x="2067313" y="927992"/>
          <a:ext cx="2676045" cy="81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acompañamiento y formación continua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67313" y="927992"/>
        <a:ext cx="2676045" cy="815867"/>
      </dsp:txXfrm>
    </dsp:sp>
    <dsp:sp modelId="{A426BAC0-ABB2-47C0-BB05-D929560C1609}">
      <dsp:nvSpPr>
        <dsp:cNvPr id="0" name=""/>
        <dsp:cNvSpPr/>
      </dsp:nvSpPr>
      <dsp:spPr>
        <a:xfrm>
          <a:off x="5102537" y="574236"/>
          <a:ext cx="2245657" cy="837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Formación y fortalecimiento a  Personal: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Capacitación y actualización permanente del personal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Capacitación de atención directo. (Estancias Infantiles)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02537" y="574236"/>
        <a:ext cx="2245657" cy="837920"/>
      </dsp:txXfrm>
    </dsp:sp>
    <dsp:sp modelId="{D77BF763-B8FA-415B-8FB5-F0CE0242C824}">
      <dsp:nvSpPr>
        <dsp:cNvPr id="0" name=""/>
        <dsp:cNvSpPr/>
      </dsp:nvSpPr>
      <dsp:spPr>
        <a:xfrm>
          <a:off x="5212443" y="1604473"/>
          <a:ext cx="1895389" cy="469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Acompañamiento y formación a </a:t>
          </a:r>
          <a:r>
            <a:rPr lang="es-DO" sz="10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P.M.yT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12443" y="1604473"/>
        <a:ext cx="1895389" cy="469156"/>
      </dsp:txXfrm>
    </dsp:sp>
    <dsp:sp modelId="{E12515AB-344B-4601-9431-0F5030924080}">
      <dsp:nvSpPr>
        <dsp:cNvPr id="0" name=""/>
        <dsp:cNvSpPr/>
      </dsp:nvSpPr>
      <dsp:spPr>
        <a:xfrm>
          <a:off x="2230632" y="2015805"/>
          <a:ext cx="2676045" cy="81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Apadrinamiento y Alianzas Estratégicas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30632" y="2015805"/>
        <a:ext cx="2676045" cy="815867"/>
      </dsp:txXfrm>
    </dsp:sp>
    <dsp:sp modelId="{69820BD8-1910-4EA2-91E9-31864B7EB26C}">
      <dsp:nvSpPr>
        <dsp:cNvPr id="0" name=""/>
        <dsp:cNvSpPr/>
      </dsp:nvSpPr>
      <dsp:spPr>
        <a:xfrm>
          <a:off x="5185843" y="2304116"/>
          <a:ext cx="1413085" cy="81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Programa de Atención </a:t>
          </a:r>
          <a:r>
            <a:rPr lang="es-DO" sz="10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Psico</a:t>
          </a: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-integral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5843" y="2304116"/>
        <a:ext cx="1413085" cy="815867"/>
      </dsp:txXfrm>
    </dsp:sp>
    <dsp:sp modelId="{0420590D-C538-4AE9-BBA9-1FB6B1E6D7D7}">
      <dsp:nvSpPr>
        <dsp:cNvPr id="0" name=""/>
        <dsp:cNvSpPr/>
      </dsp:nvSpPr>
      <dsp:spPr>
        <a:xfrm>
          <a:off x="2332135" y="3456382"/>
          <a:ext cx="2676045" cy="81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Fortalecimiento y consolidación de los programas y servicios. </a:t>
          </a:r>
          <a:endParaRPr lang="es-DO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32135" y="3456382"/>
        <a:ext cx="2676045" cy="815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4A4E0C-998D-433B-BCA9-FB5043BD836F}" type="datetimeFigureOut">
              <a:rPr lang="es-DO" smtClean="0"/>
              <a:t>3/11/2022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E32ED2-C512-4796-BA88-6C377670F467}" type="slidenum">
              <a:rPr lang="es-DO" smtClean="0"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772400" cy="360040"/>
          </a:xfrm>
        </p:spPr>
        <p:txBody>
          <a:bodyPr>
            <a:normAutofit/>
          </a:bodyPr>
          <a:lstStyle/>
          <a:p>
            <a:r>
              <a:rPr lang="es-DO" sz="2000" dirty="0" smtClean="0">
                <a:latin typeface="Arial Black" panose="020B0A04020102020204" pitchFamily="34" charset="0"/>
              </a:rPr>
              <a:t> ORGANIGRAMA INSTITUCIONAL</a:t>
            </a:r>
            <a:endParaRPr lang="es-DO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930671609"/>
              </p:ext>
            </p:extLst>
          </p:nvPr>
        </p:nvGraphicFramePr>
        <p:xfrm>
          <a:off x="1043608" y="3068960"/>
          <a:ext cx="684076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33864689"/>
              </p:ext>
            </p:extLst>
          </p:nvPr>
        </p:nvGraphicFramePr>
        <p:xfrm>
          <a:off x="323528" y="1196752"/>
          <a:ext cx="835292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2979355" y="1628800"/>
            <a:ext cx="0" cy="1440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74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136844"/>
              </p:ext>
            </p:extLst>
          </p:nvPr>
        </p:nvGraphicFramePr>
        <p:xfrm>
          <a:off x="467544" y="1112550"/>
          <a:ext cx="8229600" cy="4958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Rectángulo"/>
          <p:cNvSpPr/>
          <p:nvPr/>
        </p:nvSpPr>
        <p:spPr>
          <a:xfrm>
            <a:off x="1691680" y="404664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DO" sz="2000" dirty="0" smtClean="0">
                <a:solidFill>
                  <a:prstClr val="black"/>
                </a:solidFill>
                <a:latin typeface="Arial Black" panose="020B0A04020102020204" pitchFamily="34" charset="0"/>
                <a:ea typeface="+mj-ea"/>
                <a:cs typeface="+mj-cs"/>
              </a:rPr>
              <a:t>PROGRAMAS Y SERVICIOS SEGÚN METAS 2023</a:t>
            </a:r>
            <a:endParaRPr lang="es-D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20688"/>
            <a:ext cx="1080120" cy="152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39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673246879"/>
              </p:ext>
            </p:extLst>
          </p:nvPr>
        </p:nvGraphicFramePr>
        <p:xfrm>
          <a:off x="1115616" y="1036960"/>
          <a:ext cx="669674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360040"/>
          </a:xfrm>
        </p:spPr>
        <p:txBody>
          <a:bodyPr>
            <a:normAutofit fontScale="90000"/>
          </a:bodyPr>
          <a:lstStyle/>
          <a:p>
            <a:r>
              <a:rPr lang="es-DO" sz="2000" dirty="0" smtClean="0">
                <a:latin typeface="Arial Black" panose="020B0A04020102020204" pitchFamily="34" charset="0"/>
              </a:rPr>
              <a:t> METAS Y PRODUCTOS  POR TRIMESTRE</a:t>
            </a:r>
            <a:r>
              <a:rPr lang="es-DO" sz="2000" dirty="0">
                <a:latin typeface="Arial Black" panose="020B0A04020102020204" pitchFamily="34" charset="0"/>
              </a:rPr>
              <a:t/>
            </a:r>
            <a:br>
              <a:rPr lang="es-DO" sz="2000" dirty="0">
                <a:latin typeface="Arial Black" panose="020B0A04020102020204" pitchFamily="34" charset="0"/>
              </a:rPr>
            </a:br>
            <a:endParaRPr lang="es-DO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31199725"/>
              </p:ext>
            </p:extLst>
          </p:nvPr>
        </p:nvGraphicFramePr>
        <p:xfrm>
          <a:off x="323528" y="1196752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57304"/>
            <a:ext cx="1142875" cy="161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014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17058</TotalTime>
  <Words>401</Words>
  <Application>Microsoft Office PowerPoint</Application>
  <PresentationFormat>Presentación en pantalla (4:3)</PresentationFormat>
  <Paragraphs>70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 ORGANIGRAMA INSTITUCIONAL</vt:lpstr>
      <vt:lpstr>Presentación de PowerPoint</vt:lpstr>
      <vt:lpstr> METAS Y PRODUCTOS  POR TRIMESTRE </vt:lpstr>
    </vt:vector>
  </TitlesOfParts>
  <Company>Grupo Familia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57</cp:revision>
  <cp:lastPrinted>2022-05-09T20:43:32Z</cp:lastPrinted>
  <dcterms:created xsi:type="dcterms:W3CDTF">2022-01-15T21:58:06Z</dcterms:created>
  <dcterms:modified xsi:type="dcterms:W3CDTF">2022-11-03T21:44:28Z</dcterms:modified>
</cp:coreProperties>
</file>